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8" r:id="rId4"/>
    <p:sldId id="284" r:id="rId5"/>
    <p:sldId id="286" r:id="rId6"/>
    <p:sldId id="287" r:id="rId7"/>
    <p:sldId id="293" r:id="rId8"/>
    <p:sldId id="294" r:id="rId9"/>
    <p:sldId id="295" r:id="rId10"/>
    <p:sldId id="262" r:id="rId11"/>
    <p:sldId id="259" r:id="rId12"/>
    <p:sldId id="279" r:id="rId13"/>
    <p:sldId id="296" r:id="rId14"/>
    <p:sldId id="302" r:id="rId15"/>
    <p:sldId id="297" r:id="rId16"/>
    <p:sldId id="303" r:id="rId17"/>
    <p:sldId id="310" r:id="rId18"/>
    <p:sldId id="304" r:id="rId19"/>
    <p:sldId id="305" r:id="rId20"/>
    <p:sldId id="306" r:id="rId21"/>
    <p:sldId id="298" r:id="rId22"/>
    <p:sldId id="307" r:id="rId23"/>
    <p:sldId id="308" r:id="rId24"/>
    <p:sldId id="309" r:id="rId25"/>
    <p:sldId id="299" r:id="rId26"/>
    <p:sldId id="312" r:id="rId27"/>
    <p:sldId id="311" r:id="rId28"/>
    <p:sldId id="313" r:id="rId29"/>
    <p:sldId id="300" r:id="rId30"/>
    <p:sldId id="314" r:id="rId31"/>
    <p:sldId id="315" r:id="rId32"/>
    <p:sldId id="316" r:id="rId33"/>
    <p:sldId id="301" r:id="rId34"/>
    <p:sldId id="317" r:id="rId35"/>
    <p:sldId id="272" r:id="rId36"/>
    <p:sldId id="318" r:id="rId37"/>
    <p:sldId id="27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-78" y="-264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938FF8-F842-4355-AF49-94857CD05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C005BA2-93EF-41CB-88C7-D99A8C25F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0228758-C41B-4D1D-91D1-C0B8028A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8A7E596-63EA-469E-B791-C92BDB10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E8F7FC-A729-4A51-AD24-9B75C6B0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91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B1F442-0B69-42B2-9B01-9FCC884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B6430B5-CED1-4E28-A597-49EA0602A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8CE8C2D-5475-426F-BF65-912B4F02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60602C-E05B-42E5-9685-7671FFF6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F8D2602-7DD1-42E9-8956-850437BB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99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DB9DAD7-130F-45A3-9F8C-5985C32E1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83992A9-9823-4788-B5CB-7B9CE9092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02533AB-699C-44A3-897A-BF607398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F42510-15F9-4BC7-9350-F64F2384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6928B4-7F8A-489C-9E3E-4022109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4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F82F78-0DFE-4306-B197-6F596430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08FE8BC-B5D6-40E3-82B8-124FEFDD5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4BE6BF-32FC-4534-B90A-6C17CE1B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F95DDB-A06A-4CAA-8FF4-9D3E7891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A0A1628-C901-46E8-B7BC-1EA3A74D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7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656BD9-56EB-42C9-9071-30006F0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6EC3180-C39F-430B-8AB5-A46CC90FC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3D6506-D902-493A-B4CA-7722C02D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9ED9024-A312-414A-B8F3-A6AAFC6A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8DE297-CE58-4766-99D1-85611AF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54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4C43B7-46A3-48C5-8D1D-39713F47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C4BE4B6-73A6-4AE4-B119-9D56CA37C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C2B72E-5C51-4005-B5B3-CDC306F9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D5D734C-0AF4-4D1F-8978-F2825A99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5EC4274-32DF-4F4B-B89F-7D531D09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B22FFFF-154A-44B6-93A8-1482C07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2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85D06D-C2BE-44A8-9FE5-861CF71F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D5EB91C-E8C3-4EE1-8865-4C76EBCE1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0ABB251-E7CE-46F1-8873-DF9B5B7CF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CF98D85-2E36-420A-A58F-AD17AB636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11783A-5750-48A5-A00C-354F604E5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947F117-73E8-4B65-8BBF-97750464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205C185-9CDD-4075-9D30-DA36D9EB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AD24A5D-18E8-4021-8D3F-A9BDD009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3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160D80-2544-42DC-8BC8-0AB529A6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840613C-58BB-4214-88BD-84F0E1DF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0EBACB6-12A4-4781-90ED-2F711801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5C1F805-4B1C-4301-9665-E029220FE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64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8502490-5A83-413E-B8D9-57900BBA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4FC1FCF-E01C-496A-A1E8-266867BE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9D71F31-51E9-4B3F-82BC-11713205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6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3739F1-04A5-4D38-80FB-8A01DC55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58A9CD-85E9-491D-9A06-94FB24890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B612075-8322-4753-8B9E-4B36728D5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C8DD9BD-2041-4F0A-AC51-81415F24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EFC4CB-AC16-418C-ADA4-0D495683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339CC84-759B-4BCF-A36D-4E632442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5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4401D4-F2BF-4A2B-8E9F-686E6F58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6CF08EB-0F36-4C1C-B688-CF7F5508A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4A1E6B0-9A7E-4E5D-A4AE-F5FFA74B7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EC05812-727A-48B1-9645-CE2E83BD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54B3236-B84C-4260-8EC9-C921A216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59C1B76-43F4-473F-9CE9-1522B6A9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0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C8690D9-FBAA-4812-81CE-B2B815A0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5C45098-E89C-4808-BCDF-B0D07FC65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E3C342-0306-4AD2-A938-94B1DC07A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F87C-81BF-44D6-AF3B-73F60EF8454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592F49-9C03-4ADF-A1C5-2FB0D319A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DEE1BF7-BC61-4DA9-8FB3-6368C3954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AB4D4-2CB5-4F17-9B64-FF120A96D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4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F06F6A-3E37-40BB-A8A8-09CF388D2F6A}"/>
              </a:ext>
            </a:extLst>
          </p:cNvPr>
          <p:cNvSpPr/>
          <p:nvPr/>
        </p:nvSpPr>
        <p:spPr>
          <a:xfrm>
            <a:off x="3344562" y="68367"/>
            <a:ext cx="8847438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SSAFY </a:t>
            </a:r>
            <a:r>
              <a:rPr lang="ko-KR" altLang="en-US" sz="2800" b="1" dirty="0" smtClean="0"/>
              <a:t>관통 프로젝트</a:t>
            </a:r>
            <a:endParaRPr lang="en-US" altLang="ko-KR" sz="2800" b="1" dirty="0" smtClean="0"/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 err="1" smtClean="0"/>
              <a:t>부울경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1</a:t>
            </a:r>
            <a:r>
              <a:rPr lang="ko-KR" altLang="en-US" sz="2800" b="1" dirty="0" smtClean="0"/>
              <a:t>반 박동준</a:t>
            </a:r>
            <a:r>
              <a:rPr lang="en-US" altLang="ko-KR" sz="2800" b="1" dirty="0" smtClean="0"/>
              <a:t>,</a:t>
            </a:r>
          </a:p>
          <a:p>
            <a:pPr algn="ctr"/>
            <a:r>
              <a:rPr lang="ko-KR" altLang="en-US" sz="2800" b="1" dirty="0" err="1" smtClean="0"/>
              <a:t>부울경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1</a:t>
            </a:r>
            <a:r>
              <a:rPr lang="ko-KR" altLang="en-US" sz="2800" b="1" dirty="0" smtClean="0"/>
              <a:t>반 정재호 </a:t>
            </a:r>
            <a:endParaRPr lang="en-US" altLang="ko-KR" sz="2800" b="1" dirty="0"/>
          </a:p>
          <a:p>
            <a:pPr algn="ctr"/>
            <a:endParaRPr lang="en-US" altLang="ko-KR" dirty="0"/>
          </a:p>
          <a:p>
            <a:pPr algn="ctr"/>
            <a:endParaRPr lang="en-US" altLang="ko-KR" sz="4000" b="1" smtClean="0"/>
          </a:p>
          <a:p>
            <a:pPr algn="ctr"/>
            <a:r>
              <a:rPr lang="en-US" altLang="ko-KR" sz="4000" b="1" smtClean="0"/>
              <a:t>Jay Park!!!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E9BBA-FE2B-4704-B3DE-E1980E1678B6}"/>
              </a:ext>
            </a:extLst>
          </p:cNvPr>
          <p:cNvSpPr txBox="1"/>
          <p:nvPr/>
        </p:nvSpPr>
        <p:spPr>
          <a:xfrm>
            <a:off x="5640185" y="2901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D579B9C-257C-45A5-994E-34F048B0E653}"/>
              </a:ext>
            </a:extLst>
          </p:cNvPr>
          <p:cNvSpPr/>
          <p:nvPr/>
        </p:nvSpPr>
        <p:spPr>
          <a:xfrm>
            <a:off x="6097189" y="3955546"/>
            <a:ext cx="3325091" cy="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2. </a:t>
            </a:r>
            <a:r>
              <a:rPr lang="ko-KR" altLang="en-US" sz="7200" b="1" dirty="0" err="1" smtClean="0"/>
              <a:t>크롤링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2535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구축 방향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43957" y="2252134"/>
            <a:ext cx="10306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연도별 상관 없이 영화 데이터 구축이 가능한가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500</a:t>
            </a:r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개 이상의 영화 데이터 구축이 가능한가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  <a:endParaRPr lang="en-US" altLang="ko-KR" sz="2000" dirty="0" smtClean="0">
              <a:latin typeface="+mj-lt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우리가 원하는 각 영화 별 데이터들을 모두 얻을 수 있는가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추천 목적에 맞는 데이터를 균형적으로 얻을 수 있는가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833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368055" y="52816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</a:t>
            </a:r>
            <a:r>
              <a:rPr lang="ko-KR" altLang="en-US" sz="2400" b="1" dirty="0" err="1" smtClean="0"/>
              <a:t>크롤링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368055" y="989834"/>
            <a:ext cx="5656825" cy="98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3848" y="1206733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무비 홈페이지를 통해 </a:t>
            </a:r>
            <a:r>
              <a:rPr lang="en-US" altLang="ko-KR" b="1" dirty="0" smtClean="0"/>
              <a:t>30,000 </a:t>
            </a:r>
            <a:r>
              <a:rPr lang="ko-KR" altLang="en-US" b="1" dirty="0" smtClean="0"/>
              <a:t>개의 영화 데이터 </a:t>
            </a:r>
            <a:r>
              <a:rPr lang="ko-KR" altLang="en-US" b="1" dirty="0" err="1" smtClean="0"/>
              <a:t>크롤링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004719" y="2333241"/>
            <a:ext cx="397933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맑은 고딕" panose="020B0503020000020004" pitchFamily="50" charset="-127"/>
              <a:buChar char="▶"/>
            </a:pPr>
            <a:r>
              <a:rPr lang="en-US" altLang="ko-KR" dirty="0" err="1" smtClean="0"/>
              <a:t>Url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code </a:t>
            </a:r>
            <a:r>
              <a:rPr lang="ko-KR" altLang="en-US" dirty="0" smtClean="0"/>
              <a:t>값을 통해 총 </a:t>
            </a:r>
            <a:r>
              <a:rPr lang="en-US" altLang="ko-KR" dirty="0" smtClean="0"/>
              <a:t>30,000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spcBef>
                <a:spcPts val="120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의 영화 데이터 조회</a:t>
            </a: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en-US" altLang="ko-KR" dirty="0" err="1" smtClean="0"/>
              <a:t>BeautifulSoup</a:t>
            </a:r>
            <a:r>
              <a:rPr lang="ko-KR" altLang="en-US" dirty="0" smtClean="0"/>
              <a:t>을 활용해 페이지 내</a:t>
            </a:r>
            <a:endParaRPr lang="en-US" altLang="ko-KR" dirty="0" smtClean="0"/>
          </a:p>
          <a:p>
            <a:pPr>
              <a:spcBef>
                <a:spcPts val="600"/>
              </a:spcBef>
            </a:pPr>
            <a:r>
              <a:rPr lang="en-US" altLang="ko-KR" dirty="0" smtClean="0"/>
              <a:t>    </a:t>
            </a:r>
            <a:r>
              <a:rPr lang="ko-KR" altLang="en-US" dirty="0" smtClean="0"/>
              <a:t>필요 데이터 선택 및 저장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71" y="2000196"/>
            <a:ext cx="5440189" cy="21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92" y="4302803"/>
            <a:ext cx="7275748" cy="186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7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368055" y="52816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전처리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368055" y="989834"/>
            <a:ext cx="5656825" cy="98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3848" y="1206733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무비 홈페이지를 통해 </a:t>
            </a:r>
            <a:r>
              <a:rPr lang="en-US" altLang="ko-KR" b="1" dirty="0" smtClean="0"/>
              <a:t>30,000 </a:t>
            </a:r>
            <a:r>
              <a:rPr lang="ko-KR" altLang="en-US" b="1" dirty="0" smtClean="0"/>
              <a:t>개의 영화 데이터 </a:t>
            </a:r>
            <a:r>
              <a:rPr lang="ko-KR" altLang="en-US" b="1" dirty="0" err="1" smtClean="0"/>
              <a:t>크롤링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816711" y="2504157"/>
            <a:ext cx="397933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맑은 고딕" panose="020B0503020000020004" pitchFamily="50" charset="-127"/>
              <a:buChar char="▶"/>
            </a:pPr>
            <a:r>
              <a:rPr lang="en-US" altLang="ko-KR" dirty="0" smtClean="0"/>
              <a:t>Pandas </a:t>
            </a:r>
            <a:r>
              <a:rPr lang="ko-KR" altLang="en-US" dirty="0" smtClean="0"/>
              <a:t>문법을 통한 </a:t>
            </a:r>
            <a:endParaRPr lang="en-US" altLang="ko-KR" dirty="0" smtClean="0"/>
          </a:p>
          <a:p>
            <a:pPr>
              <a:spcBef>
                <a:spcPts val="120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 smtClean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 typeface="맑은 고딕" panose="020B0503020000020004" pitchFamily="50" charset="-127"/>
              <a:buChar char="▶"/>
            </a:pPr>
            <a:r>
              <a:rPr lang="ko-KR" altLang="en-US" dirty="0" smtClean="0"/>
              <a:t>알고리즘을 활용한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 smtClean="0"/>
              <a:t>   </a:t>
            </a:r>
            <a:r>
              <a:rPr lang="ko-KR" altLang="en-US" dirty="0" smtClean="0"/>
              <a:t>데이터 전처리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3" y="1936201"/>
            <a:ext cx="6794585" cy="230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4" y="4433623"/>
            <a:ext cx="6830616" cy="129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28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368055" y="528168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구축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368055" y="989834"/>
            <a:ext cx="5656825" cy="98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8F095C-D9F5-4431-A4E4-AAFBF0741770}"/>
              </a:ext>
            </a:extLst>
          </p:cNvPr>
          <p:cNvSpPr txBox="1"/>
          <p:nvPr/>
        </p:nvSpPr>
        <p:spPr>
          <a:xfrm>
            <a:off x="368055" y="1673957"/>
            <a:ext cx="105982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모델에 따른 여러 데이터 구축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dirty="0" smtClean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vote_data.csv       :  </a:t>
            </a:r>
            <a:r>
              <a:rPr lang="en-US" altLang="ko-KR" sz="2000" dirty="0" err="1" smtClean="0"/>
              <a:t>movies_movie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genre.csv            :  </a:t>
            </a:r>
            <a:r>
              <a:rPr lang="en-US" altLang="ko-KR" sz="2000" dirty="0" err="1" smtClean="0"/>
              <a:t>movies_genre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grade.csv            :  </a:t>
            </a:r>
            <a:r>
              <a:rPr lang="en-US" altLang="ko-KR" sz="2000" dirty="0" err="1" smtClean="0"/>
              <a:t>movies_grade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movie_genre.csv   :  </a:t>
            </a:r>
            <a:r>
              <a:rPr lang="en-US" altLang="ko-KR" sz="2000" dirty="0" err="1" smtClean="0"/>
              <a:t>movies_movie_genre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 smtClean="0"/>
              <a:t>movie_grade.csv   :  </a:t>
            </a:r>
            <a:r>
              <a:rPr lang="en-US" altLang="ko-KR" sz="2000" dirty="0" err="1" smtClean="0"/>
              <a:t>movies_movie_grade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0529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3. </a:t>
            </a:r>
            <a:r>
              <a:rPr lang="ko-KR" altLang="en-US" sz="7200" b="1" dirty="0" smtClean="0"/>
              <a:t>시작 페이지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2900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시작 페이지 구축 방향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43957" y="2252134"/>
            <a:ext cx="10306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사이트 전체 </a:t>
            </a:r>
            <a:r>
              <a:rPr lang="ko-KR" altLang="en-US" sz="2600" dirty="0" err="1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컨셉을</a:t>
            </a:r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 </a:t>
            </a:r>
            <a:r>
              <a:rPr lang="ko-KR" altLang="en-US" sz="2600" dirty="0" err="1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마블로</a:t>
            </a:r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 정해서 디자인이 가능한가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카드 형태를 통해 홈페이지와 회원가입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, </a:t>
            </a:r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로그인</a:t>
            </a:r>
            <a:endParaRPr lang="en-US" altLang="ko-KR" sz="2600" dirty="0" smtClean="0">
              <a:latin typeface="+mj-lt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페이지로 각각 이동이 가능한가</a:t>
            </a:r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?</a:t>
            </a:r>
          </a:p>
          <a:p>
            <a:pPr algn="ctr"/>
            <a:r>
              <a:rPr lang="en-US" altLang="ko-KR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+</a:t>
            </a: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처음 사람들이 입장할 페이지인 만큼</a:t>
            </a:r>
            <a:endParaRPr lang="en-US" altLang="ko-KR" sz="2600" dirty="0" smtClean="0">
              <a:latin typeface="+mj-lt"/>
              <a:ea typeface="휴먼편지체" panose="02030504000101010101" pitchFamily="18" charset="-127"/>
              <a:cs typeface="Microsoft Himalaya" panose="01010100010101010101" pitchFamily="2" charset="0"/>
            </a:endParaRPr>
          </a:p>
          <a:p>
            <a:pPr algn="ctr"/>
            <a:r>
              <a:rPr lang="ko-KR" altLang="en-US" sz="2600" dirty="0" smtClean="0">
                <a:latin typeface="+mj-lt"/>
                <a:ea typeface="휴먼편지체" panose="02030504000101010101" pitchFamily="18" charset="-127"/>
                <a:cs typeface="Microsoft Himalaya" panose="01010100010101010101" pitchFamily="2" charset="0"/>
              </a:rPr>
              <a:t>동적인 화면을 통해 사이트에 대한 기대감 향상</a:t>
            </a:r>
            <a:endParaRPr lang="en-US" altLang="ko-KR" sz="2600" dirty="0" smtClean="0">
              <a:latin typeface="+mj-lt"/>
              <a:ea typeface="휴먼편지체" panose="02030504000101010101" pitchFamily="18" charset="-127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0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NavBar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5019" y="1227166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로그인 전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9" y="1891681"/>
            <a:ext cx="11015530" cy="43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018" y="3464740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로그인 후</a:t>
            </a:r>
            <a:endParaRPr lang="ko-KR" alt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8" y="3938320"/>
            <a:ext cx="11015531" cy="40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213503" y="4238713"/>
            <a:ext cx="344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22352" y="4238713"/>
            <a:ext cx="4628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64173" y="4238713"/>
            <a:ext cx="4961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639657" y="3886195"/>
            <a:ext cx="2163442" cy="509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5018" y="4948015"/>
            <a:ext cx="10974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조건문을</a:t>
            </a:r>
            <a:r>
              <a:rPr lang="ko-KR" altLang="en-US" dirty="0" smtClean="0"/>
              <a:t> 걸어 만약에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되어 있지 않은 상황이면 </a:t>
            </a:r>
            <a:r>
              <a:rPr lang="en-US" altLang="ko-KR" dirty="0" err="1" smtClean="0"/>
              <a:t>Navbar</a:t>
            </a:r>
            <a:r>
              <a:rPr lang="ko-KR" altLang="en-US" dirty="0" smtClean="0"/>
              <a:t>가 비어있도록 설정했으며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로그인이</a:t>
            </a:r>
            <a:r>
              <a:rPr lang="ko-KR" altLang="en-US" dirty="0" smtClean="0"/>
              <a:t> 되어 있는 상황이면 </a:t>
            </a:r>
            <a:r>
              <a:rPr lang="en-US" altLang="ko-KR" dirty="0" smtClean="0"/>
              <a:t>Movie, Community, Recommend</a:t>
            </a:r>
            <a:r>
              <a:rPr lang="ko-KR" altLang="en-US" dirty="0" smtClean="0"/>
              <a:t>로 이동 할 수 있는 값과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User Dropbox</a:t>
            </a:r>
            <a:r>
              <a:rPr lang="ko-KR" altLang="en-US" dirty="0" smtClean="0"/>
              <a:t>를 통해 자신의 </a:t>
            </a:r>
            <a:r>
              <a:rPr lang="en-US" altLang="ko-KR" dirty="0" smtClean="0"/>
              <a:t>profile </a:t>
            </a:r>
            <a:r>
              <a:rPr lang="ko-KR" altLang="en-US" dirty="0" smtClean="0"/>
              <a:t>페이지와 </a:t>
            </a:r>
            <a:r>
              <a:rPr lang="en-US" altLang="ko-KR" dirty="0" smtClean="0"/>
              <a:t>Logout</a:t>
            </a:r>
            <a:r>
              <a:rPr lang="ko-KR" altLang="en-US" dirty="0" smtClean="0"/>
              <a:t>도 가능하게 했으며 검색창도 활성화시켜줬습니다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75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시작 페이지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35397" y="1022067"/>
            <a:ext cx="74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컨셉에</a:t>
            </a:r>
            <a:r>
              <a:rPr lang="ko-KR" altLang="en-US" b="1" dirty="0" smtClean="0"/>
              <a:t> 어울리는 동적인 화면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각각의 사이트로 이동할 카드 생성</a:t>
            </a:r>
            <a:endParaRPr lang="ko-KR" altLang="en-US" b="1" dirty="0"/>
          </a:p>
        </p:txBody>
      </p:sp>
      <p:pic>
        <p:nvPicPr>
          <p:cNvPr id="2" name="bandicam 2021-11-26 04-44-17-67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957" y="1459764"/>
            <a:ext cx="7200000" cy="40675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27805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43956" y="5617292"/>
            <a:ext cx="737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마블</a:t>
            </a:r>
            <a:r>
              <a:rPr lang="ko-KR" altLang="en-US" sz="1200" dirty="0" smtClean="0"/>
              <a:t> 캐릭터들을 중점을 두고 디자인에 대해 회의를 시작했습니다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회의를 시작하면서 자연스럽게 </a:t>
            </a:r>
            <a:r>
              <a:rPr lang="en-US" altLang="ko-KR" sz="1200" dirty="0" smtClean="0"/>
              <a:t>“</a:t>
            </a:r>
            <a:r>
              <a:rPr lang="ko-KR" altLang="en-US" sz="1200" dirty="0" err="1" smtClean="0"/>
              <a:t>마블은</a:t>
            </a:r>
            <a:r>
              <a:rPr lang="ko-KR" altLang="en-US" sz="1200" dirty="0" smtClean="0"/>
              <a:t> 동적이다</a:t>
            </a:r>
            <a:r>
              <a:rPr lang="en-US" altLang="ko-KR" sz="1200" dirty="0" smtClean="0"/>
              <a:t>” </a:t>
            </a:r>
            <a:r>
              <a:rPr lang="ko-KR" altLang="en-US" sz="1200" dirty="0" smtClean="0"/>
              <a:t>라는 아이디어를 얻을 수 있었고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처음으로 보여지는 화면인 </a:t>
            </a:r>
            <a:r>
              <a:rPr lang="en-US" altLang="ko-KR" sz="1200" dirty="0" smtClean="0"/>
              <a:t>Home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gif</a:t>
            </a:r>
            <a:r>
              <a:rPr lang="ko-KR" altLang="en-US" sz="1200" dirty="0" smtClean="0"/>
              <a:t>를 사용해 동적 이미지를 넣을 수 있었습니다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모든 화면이 동적이면 어지러울 가능성 때문에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첫 화면만 동적으로 넣고 나머지는 </a:t>
            </a:r>
            <a:r>
              <a:rPr lang="en-US" altLang="ko-KR" sz="1200" dirty="0" smtClean="0"/>
              <a:t>jpg </a:t>
            </a:r>
            <a:r>
              <a:rPr lang="ko-KR" altLang="en-US" sz="1200" dirty="0" smtClean="0"/>
              <a:t>지정해줬습니다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128" y="0"/>
            <a:ext cx="326487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0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Sign-up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4-45-52-53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956" y="1040585"/>
            <a:ext cx="7200000" cy="40675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571433" y="0"/>
            <a:ext cx="3629114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257" y="0"/>
            <a:ext cx="354629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1224" y="5343826"/>
            <a:ext cx="737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‘Animation: </a:t>
            </a:r>
            <a:r>
              <a:rPr lang="en-US" altLang="ko-KR" sz="1200" dirty="0" err="1" smtClean="0"/>
              <a:t>fadeInDown</a:t>
            </a:r>
            <a:r>
              <a:rPr lang="en-US" altLang="ko-KR" sz="1200" dirty="0" smtClean="0"/>
              <a:t>’ </a:t>
            </a:r>
            <a:r>
              <a:rPr lang="ko-KR" altLang="en-US" sz="1200" dirty="0" smtClean="0"/>
              <a:t>을 사용해 </a:t>
            </a:r>
            <a:r>
              <a:rPr lang="en-US" altLang="ko-KR" sz="1200" dirty="0" smtClean="0"/>
              <a:t>Sign-up </a:t>
            </a:r>
            <a:r>
              <a:rPr lang="ko-KR" altLang="en-US" sz="1200" dirty="0" smtClean="0"/>
              <a:t>창이 천천히 화면에 생성되게 지정해주었습니다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V-if</a:t>
            </a:r>
            <a:r>
              <a:rPr lang="ko-KR" altLang="en-US" sz="1200" dirty="0" smtClean="0"/>
              <a:t>문을 사용해 비밀번호와 비밀번호 확인란의 값이 다른 경우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비밀번호가 일치하지 않습니다</a:t>
            </a:r>
            <a:r>
              <a:rPr lang="en-US" altLang="ko-KR" sz="1200" dirty="0" smtClean="0"/>
              <a:t>!!!” </a:t>
            </a:r>
            <a:r>
              <a:rPr lang="ko-KR" altLang="en-US" sz="1200" dirty="0" smtClean="0"/>
              <a:t>라고 언급을 할 수 있게 지정해주었습니다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모든 장고와 </a:t>
            </a:r>
            <a:r>
              <a:rPr lang="ko-KR" altLang="en-US" sz="1200" dirty="0" err="1" smtClean="0"/>
              <a:t>뷰의</a:t>
            </a:r>
            <a:r>
              <a:rPr lang="ko-KR" altLang="en-US" sz="1200" dirty="0" smtClean="0"/>
              <a:t> 연결을 </a:t>
            </a:r>
            <a:r>
              <a:rPr lang="en-US" altLang="ko-KR" sz="1200" dirty="0" err="1" smtClean="0"/>
              <a:t>axios</a:t>
            </a:r>
            <a:r>
              <a:rPr lang="ko-KR" altLang="en-US" sz="1200" dirty="0" smtClean="0"/>
              <a:t>를 통해 지정해주었고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데이터를 받아 왔습니다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26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F06F6A-3E37-40BB-A8A8-09CF388D2F6A}"/>
              </a:ext>
            </a:extLst>
          </p:cNvPr>
          <p:cNvSpPr/>
          <p:nvPr/>
        </p:nvSpPr>
        <p:spPr>
          <a:xfrm>
            <a:off x="495656" y="444381"/>
            <a:ext cx="11237720" cy="59906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E9BBA-FE2B-4704-B3DE-E1980E1678B6}"/>
              </a:ext>
            </a:extLst>
          </p:cNvPr>
          <p:cNvSpPr txBox="1"/>
          <p:nvPr/>
        </p:nvSpPr>
        <p:spPr>
          <a:xfrm>
            <a:off x="5640185" y="2901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86542" y="794759"/>
            <a:ext cx="3153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/>
              <a:t>팀명</a:t>
            </a:r>
            <a:r>
              <a:rPr lang="ko-KR" altLang="en-US" sz="3000" b="1" dirty="0" smtClean="0"/>
              <a:t>  </a:t>
            </a:r>
            <a:r>
              <a:rPr lang="en-US" altLang="ko-KR" sz="3000" b="1" dirty="0" smtClean="0"/>
              <a:t>:  Jay Park</a:t>
            </a:r>
            <a:endParaRPr lang="ko-KR" altLang="en-US" sz="3000" b="1" dirty="0"/>
          </a:p>
        </p:txBody>
      </p:sp>
      <p:pic>
        <p:nvPicPr>
          <p:cNvPr id="1026" name="Picture 2" descr="박재범 - 나무위키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30" y="1780625"/>
            <a:ext cx="2923222" cy="381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analysis\Documents\카카오톡 받은 파일\KakaoTalk_20211126_0808008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85" y="2054813"/>
            <a:ext cx="2398112" cy="319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analysis\Documents\카카오톡 받은 파일\KakaoTalk_20211126_08141045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716" y="2090318"/>
            <a:ext cx="2397600" cy="31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Log-in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21-11-26 04-48-14-80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956" y="1126044"/>
            <a:ext cx="7200000" cy="40675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2" y="5634385"/>
            <a:ext cx="7379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V-if</a:t>
            </a:r>
            <a:r>
              <a:rPr lang="ko-KR" altLang="en-US" sz="1200" dirty="0" smtClean="0"/>
              <a:t>문을 활용해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저장되어 있는 </a:t>
            </a:r>
            <a:r>
              <a:rPr lang="en-US" altLang="ko-KR" sz="1200" dirty="0" smtClean="0"/>
              <a:t>password</a:t>
            </a:r>
            <a:r>
              <a:rPr lang="ko-KR" altLang="en-US" sz="1200" dirty="0" smtClean="0"/>
              <a:t>값과 입력한 </a:t>
            </a:r>
            <a:r>
              <a:rPr lang="en-US" altLang="ko-KR" sz="1200" dirty="0" smtClean="0"/>
              <a:t>password</a:t>
            </a:r>
            <a:r>
              <a:rPr lang="ko-KR" altLang="en-US" sz="1200" dirty="0" smtClean="0"/>
              <a:t>값이 다른 경우 </a:t>
            </a:r>
            <a:endParaRPr lang="en-US" altLang="ko-KR" sz="1200" dirty="0" smtClean="0"/>
          </a:p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비밀번호가 일치하지 않습니다</a:t>
            </a:r>
            <a:r>
              <a:rPr lang="en-US" altLang="ko-KR" sz="1200" dirty="0" smtClean="0"/>
              <a:t>!!!”</a:t>
            </a:r>
            <a:r>
              <a:rPr lang="ko-KR" altLang="en-US" sz="1200" dirty="0" smtClean="0"/>
              <a:t>를 반환할 수 있게 지정해줬습니다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322" y="1"/>
            <a:ext cx="3248678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89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4. </a:t>
            </a:r>
            <a:r>
              <a:rPr lang="ko-KR" altLang="en-US" sz="7200" b="1" dirty="0" smtClean="0"/>
              <a:t>홈페이지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832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Movies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4-50-08-26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150" y="1042588"/>
            <a:ext cx="7200000" cy="34909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1" y="5275461"/>
            <a:ext cx="7379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Carousel-3d</a:t>
            </a:r>
            <a:r>
              <a:rPr lang="ko-KR" altLang="en-US" sz="1200" dirty="0" smtClean="0"/>
              <a:t>를 활용해 최근에 나온 영화를 평점이 높은 순으로 지정해 애니메이션 효과를 주면서 첫 페이지에 보여줬습니다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여기서 영화 포스터를 클릭하게 되면 바로 </a:t>
            </a:r>
            <a:r>
              <a:rPr lang="en-US" altLang="ko-KR" sz="1200" dirty="0" smtClean="0"/>
              <a:t>Movie-Detail </a:t>
            </a:r>
            <a:r>
              <a:rPr lang="ko-KR" altLang="en-US" sz="1200" dirty="0" smtClean="0"/>
              <a:t>홈페이지로 이동할 수 있게 해주었습니다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26" y="0"/>
            <a:ext cx="329102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3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Movies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4-51-40-58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957" y="1066534"/>
            <a:ext cx="7200000" cy="40051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1" y="5238684"/>
            <a:ext cx="7606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장고에서 장르별 데이터를 선별해 </a:t>
            </a:r>
            <a:r>
              <a:rPr lang="ko-KR" altLang="en-US" sz="1200" dirty="0" err="1" smtClean="0"/>
              <a:t>뷰에서</a:t>
            </a:r>
            <a:r>
              <a:rPr lang="ko-KR" altLang="en-US" sz="1200" dirty="0" smtClean="0"/>
              <a:t> 받을 수 있게 지정해줬습니다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장르별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등급별 선택이 가능하며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예를 들어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액션에 </a:t>
            </a:r>
            <a:r>
              <a:rPr lang="en-US" altLang="ko-KR" sz="1200" dirty="0" smtClean="0"/>
              <a:t>15</a:t>
            </a:r>
            <a:r>
              <a:rPr lang="ko-KR" altLang="en-US" sz="1200" dirty="0" smtClean="0"/>
              <a:t>세 이상 </a:t>
            </a:r>
            <a:r>
              <a:rPr lang="ko-KR" altLang="en-US" sz="1200" dirty="0" err="1" smtClean="0"/>
              <a:t>관람가능한</a:t>
            </a:r>
            <a:r>
              <a:rPr lang="ko-KR" altLang="en-US" sz="1200" dirty="0" smtClean="0"/>
              <a:t> 영화를 조건을 중복해서 선택 가능하도록 지정해줬습니다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그리고 카드에 좋아요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싫어요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즐겨찾기</a:t>
            </a:r>
            <a:r>
              <a:rPr lang="ko-KR" altLang="en-US" sz="1200" dirty="0" smtClean="0"/>
              <a:t> 기능을 추가했으며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사진 </a:t>
            </a:r>
            <a:r>
              <a:rPr lang="ko-KR" altLang="en-US" sz="1200" dirty="0" err="1" smtClean="0"/>
              <a:t>아래부분을</a:t>
            </a:r>
            <a:r>
              <a:rPr lang="ko-KR" altLang="en-US" sz="1200" dirty="0" smtClean="0"/>
              <a:t> 흐리게 하여 자연스럽게 글과 사진을 나타낼 수 있게 지정해줬습니다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그리고 커서를 주어줬을 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카드가 커지도록 효과를 지정했으며</a:t>
            </a:r>
            <a:r>
              <a:rPr lang="en-US" altLang="ko-KR" sz="1200" dirty="0" smtClean="0"/>
              <a:t>, Go to Detail </a:t>
            </a:r>
            <a:r>
              <a:rPr lang="ko-KR" altLang="en-US" sz="1200" dirty="0" smtClean="0"/>
              <a:t>버튼을 클릭하면 그 영화에 맞는 </a:t>
            </a:r>
            <a:r>
              <a:rPr lang="en-US" altLang="ko-KR" sz="1200" dirty="0" smtClean="0"/>
              <a:t>Movie-Detail </a:t>
            </a:r>
            <a:r>
              <a:rPr lang="ko-KR" altLang="en-US" sz="1200" dirty="0" smtClean="0"/>
              <a:t>홈페이지로 이동 할 수 있는 기능을 구현했습니다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626" y="1"/>
            <a:ext cx="3245373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3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Movie - detail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4-57-29-86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957" y="1051579"/>
            <a:ext cx="7200000" cy="40051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43036" y="5420740"/>
            <a:ext cx="798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각각의 영화에 대한 정보를 보여주는 </a:t>
            </a:r>
            <a:r>
              <a:rPr lang="en-US" altLang="ko-KR" sz="1200" dirty="0" smtClean="0"/>
              <a:t>Detail </a:t>
            </a:r>
            <a:r>
              <a:rPr lang="ko-KR" altLang="en-US" sz="1200" dirty="0" smtClean="0"/>
              <a:t>페이지를 생성했습니다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예를 들어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영화 제목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줄거리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관람객 평점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출연배우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장르 뿐만 아니라 개봉일과 런타임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포스터를 보여줬습니다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 smtClean="0"/>
              <a:t>유튜브</a:t>
            </a:r>
            <a:r>
              <a:rPr lang="ko-KR" altLang="en-US" sz="1200" dirty="0" smtClean="0"/>
              <a:t> 아이콘을 선택하게 되면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영화에 대한 </a:t>
            </a:r>
            <a:r>
              <a:rPr lang="ko-KR" altLang="en-US" sz="1200" dirty="0" err="1" smtClean="0"/>
              <a:t>유튜브</a:t>
            </a:r>
            <a:r>
              <a:rPr lang="ko-KR" altLang="en-US" sz="1200" dirty="0" smtClean="0"/>
              <a:t> 관련 영상을 보여줄 수 있게 구현했습니다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또한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영화와 비슷한 장르에 해당하는 영화 </a:t>
            </a:r>
            <a:r>
              <a:rPr lang="en-US" altLang="ko-KR" sz="1200" dirty="0" smtClean="0"/>
              <a:t>8</a:t>
            </a:r>
            <a:r>
              <a:rPr lang="ko-KR" altLang="en-US" sz="1200" dirty="0" smtClean="0"/>
              <a:t>개씩 추천하는 기능 또한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구현했습니다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55" y="0"/>
            <a:ext cx="327674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3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5. </a:t>
            </a:r>
            <a:r>
              <a:rPr lang="ko-KR" altLang="en-US" sz="7200" b="1" dirty="0" smtClean="0"/>
              <a:t>커뮤니티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832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Community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21-11-26 05-03-06-78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957" y="998167"/>
            <a:ext cx="7200000" cy="40051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0" y="5318191"/>
            <a:ext cx="784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존재하는 커뮤니티 </a:t>
            </a:r>
            <a:r>
              <a:rPr lang="ko-KR" altLang="en-US" sz="1200" dirty="0" err="1" smtClean="0"/>
              <a:t>게시글과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Pagination</a:t>
            </a:r>
            <a:r>
              <a:rPr lang="ko-KR" altLang="en-US" sz="1200" dirty="0" smtClean="0"/>
              <a:t>을 연결해 한 페이지에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개의 게시물만 볼 수 있도록 지정해주었습니다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각각의 </a:t>
            </a:r>
            <a:r>
              <a:rPr lang="ko-KR" altLang="en-US" sz="1200" dirty="0" err="1" smtClean="0"/>
              <a:t>게시글마다</a:t>
            </a:r>
            <a:r>
              <a:rPr lang="ko-KR" altLang="en-US" sz="1200" dirty="0" smtClean="0"/>
              <a:t> 어떤 유저가 작성했는지를 보여줬으며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클릭했을 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유저의 프로필 페이지로 이동할 수 있도록 지정해주었습니다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또한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제일 우측의 </a:t>
            </a:r>
            <a:r>
              <a:rPr lang="en-US" altLang="ko-KR" sz="1200" dirty="0" smtClean="0"/>
              <a:t>Detail </a:t>
            </a:r>
            <a:r>
              <a:rPr lang="ko-KR" altLang="en-US" sz="1200" dirty="0" smtClean="0"/>
              <a:t>버튼을 클릭했을 때는 그 </a:t>
            </a:r>
            <a:r>
              <a:rPr lang="ko-KR" altLang="en-US" sz="1200" dirty="0" err="1" smtClean="0"/>
              <a:t>게시글의</a:t>
            </a:r>
            <a:r>
              <a:rPr lang="ko-KR" altLang="en-US" sz="1200" dirty="0" smtClean="0"/>
              <a:t> 디테일 페이지로 이동할 수 있도록 지정했습니다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538" y="2"/>
            <a:ext cx="3298008" cy="583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539" y="5831776"/>
            <a:ext cx="3289462" cy="105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2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316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Community - Create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21-11-26 05-03-46-9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5238" y="1034265"/>
            <a:ext cx="7200000" cy="40051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2" y="5634385"/>
            <a:ext cx="7379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작성 페이지입니다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위 페이지의 경우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영화검색하기</a:t>
            </a:r>
            <a:r>
              <a:rPr lang="en-US" altLang="ko-KR" sz="1200" dirty="0" smtClean="0"/>
              <a:t>’ </a:t>
            </a:r>
            <a:r>
              <a:rPr lang="ko-KR" altLang="en-US" sz="1200" dirty="0" smtClean="0"/>
              <a:t>버튼을 누를 때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단어별로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엔터</a:t>
            </a:r>
            <a:r>
              <a:rPr lang="ko-KR" altLang="en-US" sz="1200" dirty="0" smtClean="0"/>
              <a:t> 입력 시 검색이 가능하게 만들었습니다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검색하여 나온 영화의 카드를 클릭하면 자동으로 작성 란 포스터 창에 영화정보가 기입이 되고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혹여 없는 영화를 검색할 때는 </a:t>
            </a:r>
            <a:r>
              <a:rPr lang="ko-KR" altLang="en-US" sz="1200" dirty="0" err="1" smtClean="0"/>
              <a:t>경고창을</a:t>
            </a:r>
            <a:r>
              <a:rPr lang="ko-KR" altLang="en-US" sz="1200" dirty="0" smtClean="0"/>
              <a:t> 띄울 수 있도록 </a:t>
            </a:r>
            <a:r>
              <a:rPr lang="ko-KR" altLang="en-US" sz="1200" dirty="0" err="1" smtClean="0"/>
              <a:t>로직을</a:t>
            </a:r>
            <a:r>
              <a:rPr lang="ko-KR" altLang="en-US" sz="1200" dirty="0" smtClean="0"/>
              <a:t> 작성했습니다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58" y="0"/>
            <a:ext cx="3291288" cy="600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58" y="6004460"/>
            <a:ext cx="3282742" cy="84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2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Community - Detail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1" y="5309645"/>
            <a:ext cx="737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유저가 작성한 영화 포스터와 제목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그리고 </a:t>
            </a:r>
            <a:r>
              <a:rPr lang="ko-KR" altLang="en-US" sz="1200" dirty="0" err="1" smtClean="0"/>
              <a:t>게시글의</a:t>
            </a:r>
            <a:r>
              <a:rPr lang="ko-KR" altLang="en-US" sz="1200" dirty="0" smtClean="0"/>
              <a:t> 제목과 내용을 보여주는 커뮤니티 디테일을 생성했습니다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각 </a:t>
            </a:r>
            <a:r>
              <a:rPr lang="ko-KR" altLang="en-US" sz="1200" dirty="0" err="1" smtClean="0"/>
              <a:t>게시글에도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좋아요와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싫어요를</a:t>
            </a:r>
            <a:r>
              <a:rPr lang="ko-KR" altLang="en-US" sz="1200" dirty="0" smtClean="0"/>
              <a:t> 누를 수 있고</a:t>
            </a:r>
            <a:r>
              <a:rPr lang="en-US" altLang="ko-KR" sz="1200" dirty="0" smtClean="0"/>
              <a:t>,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그 </a:t>
            </a:r>
            <a:r>
              <a:rPr lang="ko-KR" altLang="en-US" sz="1200" dirty="0" err="1" smtClean="0"/>
              <a:t>게시글에</a:t>
            </a:r>
            <a:r>
              <a:rPr lang="ko-KR" altLang="en-US" sz="1200" dirty="0" smtClean="0"/>
              <a:t> 리뷰를 생성해 의사소통 또한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가능합니다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자신이 생성한 리뷰는 수정 삭제가 가능합니다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" name="bandicam 2021-11-26 07-54-43-28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131" y="963671"/>
            <a:ext cx="7200000" cy="4067532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47" y="0"/>
            <a:ext cx="32445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2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/>
              <a:t>6</a:t>
            </a:r>
            <a:r>
              <a:rPr lang="en-US" altLang="ko-KR" sz="7200" b="1" dirty="0" smtClean="0"/>
              <a:t>. </a:t>
            </a:r>
            <a:r>
              <a:rPr lang="ko-KR" altLang="en-US" sz="7200" b="1" dirty="0" smtClean="0"/>
              <a:t>추천 페이지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832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ptop computer on glass-top table">
            <a:extLst>
              <a:ext uri="{FF2B5EF4-FFF2-40B4-BE49-F238E27FC236}">
                <a16:creationId xmlns:a16="http://schemas.microsoft.com/office/drawing/2014/main" xmlns="" id="{B5BCEDF2-4C96-4805-8464-91C1B4BE6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958A923-74CF-4922-8782-F4C523818C0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8FFF096-4FAB-4458-9937-816AC5856519}"/>
              </a:ext>
            </a:extLst>
          </p:cNvPr>
          <p:cNvSpPr/>
          <p:nvPr/>
        </p:nvSpPr>
        <p:spPr>
          <a:xfrm>
            <a:off x="1066800" y="1316053"/>
            <a:ext cx="7183120" cy="4375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E2AD0CB-D145-4FF8-8231-BF5D163B47A8}"/>
              </a:ext>
            </a:extLst>
          </p:cNvPr>
          <p:cNvSpPr/>
          <p:nvPr/>
        </p:nvSpPr>
        <p:spPr>
          <a:xfrm>
            <a:off x="1807557" y="2173132"/>
            <a:ext cx="4288443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AB7DC81-9A44-44A7-B0C4-DD6C427180EE}"/>
              </a:ext>
            </a:extLst>
          </p:cNvPr>
          <p:cNvSpPr txBox="1"/>
          <p:nvPr/>
        </p:nvSpPr>
        <p:spPr>
          <a:xfrm>
            <a:off x="1774305" y="1744719"/>
            <a:ext cx="106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INDEX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9FBDA7-71BD-4289-A9F0-435B4EA840C0}"/>
              </a:ext>
            </a:extLst>
          </p:cNvPr>
          <p:cNvSpPr txBox="1"/>
          <p:nvPr/>
        </p:nvSpPr>
        <p:spPr>
          <a:xfrm>
            <a:off x="1875905" y="2387799"/>
            <a:ext cx="201048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000" dirty="0" smtClean="0"/>
              <a:t>1. </a:t>
            </a:r>
            <a:r>
              <a:rPr lang="ko-KR" altLang="en-US" sz="2000" dirty="0" smtClean="0"/>
              <a:t>개요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2. </a:t>
            </a:r>
            <a:r>
              <a:rPr lang="ko-KR" altLang="en-US" sz="2000" dirty="0" err="1" smtClean="0"/>
              <a:t>크롤링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3. </a:t>
            </a:r>
            <a:r>
              <a:rPr lang="ko-KR" altLang="en-US" sz="2000" dirty="0" smtClean="0"/>
              <a:t>시작페이지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4. </a:t>
            </a:r>
            <a:r>
              <a:rPr lang="ko-KR" altLang="en-US" sz="2000" dirty="0" smtClean="0"/>
              <a:t>홈페이지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5. </a:t>
            </a:r>
            <a:r>
              <a:rPr lang="ko-KR" altLang="en-US" sz="2000" dirty="0" smtClean="0"/>
              <a:t>커뮤니티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6. </a:t>
            </a:r>
            <a:r>
              <a:rPr lang="ko-KR" altLang="en-US" sz="2000" dirty="0" smtClean="0"/>
              <a:t>추천페이지</a:t>
            </a:r>
            <a:endParaRPr lang="en-US" altLang="ko-KR" sz="2000" dirty="0" smtClean="0"/>
          </a:p>
          <a:p>
            <a:pPr>
              <a:spcBef>
                <a:spcPts val="600"/>
              </a:spcBef>
            </a:pPr>
            <a:r>
              <a:rPr lang="en-US" altLang="ko-KR" sz="2000" dirty="0" smtClean="0"/>
              <a:t>7. </a:t>
            </a:r>
            <a:r>
              <a:rPr lang="ko-KR" altLang="en-US" sz="2000" dirty="0" smtClean="0"/>
              <a:t>프로필페이지</a:t>
            </a:r>
          </a:p>
        </p:txBody>
      </p:sp>
    </p:spTree>
    <p:extLst>
      <p:ext uri="{BB962C8B-B14F-4D97-AF65-F5344CB8AC3E}">
        <p14:creationId xmlns:p14="http://schemas.microsoft.com/office/powerpoint/2010/main" val="29883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442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Recommend – User of Today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4262996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5-08-36-46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957" y="1059377"/>
            <a:ext cx="7200000" cy="40051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1" y="5420740"/>
            <a:ext cx="737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커뮤니티에 글을 많이 쓴 사람일 수록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영화를 진심으로 생각하고 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영화에 대한 지식이 높다고 생각합니다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그렇기 때문에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커뮤니티에 쓴 글이 많은 순으로 유저를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명 뽑고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중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명을 랜덤으로 선택하면서 그 유저가 </a:t>
            </a:r>
            <a:r>
              <a:rPr lang="ko-KR" altLang="en-US" sz="1200" dirty="0" err="1" smtClean="0"/>
              <a:t>좋아요를</a:t>
            </a:r>
            <a:r>
              <a:rPr lang="ko-KR" altLang="en-US" sz="1200" dirty="0" smtClean="0"/>
              <a:t> 누른 영화를 </a:t>
            </a:r>
            <a:r>
              <a:rPr lang="en-US" altLang="ko-KR" sz="1200" dirty="0" err="1" smtClean="0"/>
              <a:t>vue</a:t>
            </a:r>
            <a:r>
              <a:rPr lang="en-US" altLang="ko-KR" sz="1200" dirty="0" smtClean="0"/>
              <a:t>-glide </a:t>
            </a:r>
            <a:r>
              <a:rPr lang="ko-KR" altLang="en-US" sz="1200" dirty="0" smtClean="0"/>
              <a:t>를 사용해 보여주었습니다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커뮤니티에 쓴 글에 따라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명의 유저는 매번 변경될 수 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다양한 유저의 추천 영화 목록을 사람들에게 보여주고 싶은 마음으로 추천 알고리즘을 구현하게 되었습니다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448" y="0"/>
            <a:ext cx="326855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34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109415"/>
            <a:ext cx="4277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Recommend </a:t>
            </a:r>
            <a:r>
              <a:rPr lang="en-US" altLang="ko-KR" sz="2400" b="1" dirty="0" smtClean="0"/>
              <a:t>– Week of Day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591400"/>
            <a:ext cx="4092080" cy="121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1-11-26 05-11-06-05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957" y="786430"/>
            <a:ext cx="7200000" cy="40051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3" y="4890894"/>
            <a:ext cx="7379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각각의 요일을 </a:t>
            </a:r>
            <a:r>
              <a:rPr lang="ko-KR" altLang="en-US" sz="1200" dirty="0" err="1" smtClean="0"/>
              <a:t>크롤링</a:t>
            </a:r>
            <a:r>
              <a:rPr lang="ko-KR" altLang="en-US" sz="1200" dirty="0" smtClean="0"/>
              <a:t> 해서 각 요일에 맞</a:t>
            </a:r>
            <a:r>
              <a:rPr lang="ko-KR" altLang="en-US" sz="1200" dirty="0"/>
              <a:t>는</a:t>
            </a:r>
            <a:r>
              <a:rPr lang="ko-KR" altLang="en-US" sz="1200" dirty="0" smtClean="0"/>
              <a:t> 영화장르에 따른 영화를 랜덤으로 추천해주는 알고리즘 또한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구현했습니다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그리고 총 추천된 </a:t>
            </a:r>
            <a:r>
              <a:rPr lang="en-US" altLang="ko-KR" sz="1200" dirty="0" smtClean="0"/>
              <a:t>12</a:t>
            </a:r>
            <a:r>
              <a:rPr lang="ko-KR" altLang="en-US" sz="1200" dirty="0" smtClean="0"/>
              <a:t>개의 영화를 </a:t>
            </a:r>
            <a:r>
              <a:rPr lang="en-US" altLang="ko-KR" sz="1200" dirty="0" smtClean="0"/>
              <a:t>cube-container</a:t>
            </a:r>
            <a:r>
              <a:rPr lang="ko-KR" altLang="en-US" sz="1200" dirty="0" smtClean="0"/>
              <a:t>를 사용해 추천해줬습니다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월요일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일주일의 시작이지만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스트레스 받지 말고 아무 생각 없이 빠질 수 있게 </a:t>
            </a:r>
            <a:r>
              <a:rPr lang="en-US" altLang="ko-KR" sz="1200" dirty="0" smtClean="0"/>
              <a:t>SF</a:t>
            </a:r>
            <a:r>
              <a:rPr lang="ko-KR" altLang="en-US" sz="1200" dirty="0" smtClean="0"/>
              <a:t>와 서스펜스 추천</a:t>
            </a:r>
            <a:endParaRPr lang="en-US" altLang="ko-KR" sz="1200" dirty="0" smtClean="0"/>
          </a:p>
          <a:p>
            <a:r>
              <a:rPr lang="ko-KR" altLang="en-US" sz="1200" dirty="0" smtClean="0"/>
              <a:t>화요일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아직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일이나 남은 평일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화끈함으로 극복할 수 있게 액션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모험 추천</a:t>
            </a:r>
            <a:endParaRPr lang="en-US" altLang="ko-KR" sz="1200" dirty="0" smtClean="0"/>
          </a:p>
          <a:p>
            <a:r>
              <a:rPr lang="ko-KR" altLang="en-US" sz="1200" dirty="0" smtClean="0"/>
              <a:t>수요일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평일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일 중 반 이상 </a:t>
            </a:r>
            <a:r>
              <a:rPr lang="ko-KR" altLang="en-US" sz="1200" dirty="0" err="1" smtClean="0"/>
              <a:t>지나갔음의</a:t>
            </a:r>
            <a:r>
              <a:rPr lang="ko-KR" altLang="en-US" sz="1200" dirty="0" smtClean="0"/>
              <a:t> 감동을 유지하며 가족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멜로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로멘스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드라마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다큐멘터리 추천</a:t>
            </a:r>
            <a:endParaRPr lang="en-US" altLang="ko-KR" sz="1200" dirty="0" smtClean="0"/>
          </a:p>
          <a:p>
            <a:r>
              <a:rPr lang="ko-KR" altLang="en-US" sz="1200" dirty="0" smtClean="0"/>
              <a:t>목요일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하루만 버티면 주말이 찾아오니 계속 웃을 수 있게 코미디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애니메이션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판타지 추천</a:t>
            </a:r>
            <a:endParaRPr lang="en-US" altLang="ko-KR" sz="1200" dirty="0" smtClean="0"/>
          </a:p>
          <a:p>
            <a:r>
              <a:rPr lang="ko-KR" altLang="en-US" sz="1200" dirty="0" smtClean="0"/>
              <a:t>금요일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일주일이 끝났기 때문에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스트레스 해소를 위해 공포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스릴러 추천</a:t>
            </a:r>
            <a:endParaRPr lang="en-US" altLang="ko-KR" sz="1200" dirty="0" smtClean="0"/>
          </a:p>
          <a:p>
            <a:r>
              <a:rPr lang="ko-KR" altLang="en-US" sz="1200" dirty="0" smtClean="0"/>
              <a:t>토요일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주말의 시작</a:t>
            </a:r>
            <a:r>
              <a:rPr lang="en-US" altLang="ko-KR" sz="1200" dirty="0" smtClean="0"/>
              <a:t>! </a:t>
            </a:r>
            <a:r>
              <a:rPr lang="ko-KR" altLang="en-US" sz="1200" dirty="0" smtClean="0"/>
              <a:t>신나게 놀기 위해 공연과 뮤지컬 추천</a:t>
            </a:r>
            <a:endParaRPr lang="en-US" altLang="ko-KR" sz="1200" dirty="0" smtClean="0"/>
          </a:p>
          <a:p>
            <a:r>
              <a:rPr lang="ko-KR" altLang="en-US" sz="1200" dirty="0" smtClean="0"/>
              <a:t>일요일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계속해서 두근거림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긴장감을 통해 월요병을 해소하기 위해 범죄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미스터리 추천</a:t>
            </a:r>
            <a:endParaRPr lang="en-US" altLang="ko-KR" sz="12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369" y="0"/>
            <a:ext cx="327263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34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3194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Recommend - Korea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2" y="5634385"/>
            <a:ext cx="7379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국뽕을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잊지말자</a:t>
            </a:r>
            <a:r>
              <a:rPr lang="en-US" altLang="ko-KR" sz="1200" dirty="0" smtClean="0"/>
              <a:t>!!</a:t>
            </a:r>
          </a:p>
          <a:p>
            <a:r>
              <a:rPr lang="ko-KR" altLang="en-US" sz="1200" dirty="0" err="1" smtClean="0"/>
              <a:t>알고보면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대중화가 되지 않은 우리나라 영화 중에서도 </a:t>
            </a:r>
            <a:r>
              <a:rPr lang="ko-KR" altLang="en-US" sz="1200" dirty="0" err="1" smtClean="0"/>
              <a:t>재밌는</a:t>
            </a:r>
            <a:r>
              <a:rPr lang="ko-KR" altLang="en-US" sz="1200" dirty="0" smtClean="0"/>
              <a:t> 영화들이 다수 존재하고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부분을 사람들에게 알려주고 싶은 마음으로 총 </a:t>
            </a:r>
            <a:r>
              <a:rPr lang="en-US" altLang="ko-KR" sz="1200" dirty="0" smtClean="0"/>
              <a:t>200</a:t>
            </a:r>
            <a:r>
              <a:rPr lang="ko-KR" altLang="en-US" sz="1200" dirty="0" smtClean="0"/>
              <a:t>개가 넘는 한국영화들을 </a:t>
            </a:r>
            <a:r>
              <a:rPr lang="en-US" altLang="ko-KR" sz="1200" dirty="0" err="1" smtClean="0"/>
              <a:t>lodash</a:t>
            </a:r>
            <a:r>
              <a:rPr lang="ko-KR" altLang="en-US" sz="1200" dirty="0" smtClean="0"/>
              <a:t>를 활용해 계속해서 랜덤으로 보여주는 알고리즘을 구현하게 되었습니다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991" y="0"/>
            <a:ext cx="322400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andicam 2021-11-26 08-47-18-1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3955" y="1177316"/>
            <a:ext cx="7200000" cy="40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7. </a:t>
            </a:r>
            <a:r>
              <a:rPr lang="ko-KR" altLang="en-US" sz="7200" b="1" dirty="0" smtClean="0"/>
              <a:t>프로필 페이지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8210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297427"/>
            <a:ext cx="1135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Profile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F57AB4A-FBF8-4E14-A186-CF66FF10BF58}"/>
              </a:ext>
            </a:extLst>
          </p:cNvPr>
          <p:cNvSpPr/>
          <p:nvPr/>
        </p:nvSpPr>
        <p:spPr>
          <a:xfrm>
            <a:off x="1035397" y="779412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andicam 2021-11-26 05-26-58-57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5238" y="1040584"/>
            <a:ext cx="7200000" cy="40675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8836351" y="0"/>
            <a:ext cx="3364195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4132" y="5378011"/>
            <a:ext cx="737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개개인의 프로필 페이지에 들어갔을 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유저가 </a:t>
            </a:r>
            <a:r>
              <a:rPr lang="ko-KR" altLang="en-US" sz="1200" dirty="0" err="1" smtClean="0"/>
              <a:t>좋아요를</a:t>
            </a:r>
            <a:r>
              <a:rPr lang="ko-KR" altLang="en-US" sz="1200" dirty="0" smtClean="0"/>
              <a:t> 누른 영화들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작성할 때 사용한 영화들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그리고 </a:t>
            </a:r>
            <a:r>
              <a:rPr lang="ko-KR" altLang="en-US" sz="1200" dirty="0" err="1" smtClean="0"/>
              <a:t>찜한</a:t>
            </a:r>
            <a:r>
              <a:rPr lang="ko-KR" altLang="en-US" sz="1200" dirty="0" smtClean="0"/>
              <a:t> 영화들을 보여주었습니다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역시</a:t>
            </a:r>
            <a:r>
              <a:rPr lang="en-US" altLang="ko-KR" sz="1200" dirty="0" smtClean="0"/>
              <a:t>, Pagination</a:t>
            </a:r>
            <a:r>
              <a:rPr lang="ko-KR" altLang="en-US" sz="1200" dirty="0" smtClean="0"/>
              <a:t>을 사용해 한 페이지에 최대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개의 영화 포스터를 보여주었습니다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 smtClean="0"/>
              <a:t>팔로우</a:t>
            </a:r>
            <a:r>
              <a:rPr lang="ko-KR" altLang="en-US" sz="1200" dirty="0" smtClean="0"/>
              <a:t> 버튼을 활용해 각각의 유저를 </a:t>
            </a:r>
            <a:r>
              <a:rPr lang="ko-KR" altLang="en-US" sz="1200" dirty="0" err="1" smtClean="0"/>
              <a:t>팔로우한</a:t>
            </a:r>
            <a:r>
              <a:rPr lang="ko-KR" altLang="en-US" sz="1200" dirty="0" smtClean="0"/>
              <a:t> 유저의 수와 그 유저들의 리스트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유저가 </a:t>
            </a:r>
            <a:r>
              <a:rPr lang="ko-KR" altLang="en-US" sz="1200" dirty="0" err="1" smtClean="0"/>
              <a:t>팔로잉한</a:t>
            </a:r>
            <a:r>
              <a:rPr lang="ko-KR" altLang="en-US" sz="1200" dirty="0" smtClean="0"/>
              <a:t> 유저의 수와 그 유저들의 리스트를 확인할 수 있습니다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016" y="0"/>
            <a:ext cx="32469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97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1996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Steps to run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29BD739-365B-43C0-9F48-5A600A546B3F}"/>
              </a:ext>
            </a:extLst>
          </p:cNvPr>
          <p:cNvSpPr/>
          <p:nvPr/>
        </p:nvSpPr>
        <p:spPr>
          <a:xfrm>
            <a:off x="1125424" y="2015067"/>
            <a:ext cx="4736992" cy="383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schemeClr val="tx1"/>
                </a:solidFill>
              </a:rPr>
              <a:t>◎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Front – end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cd front-end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npm</a:t>
            </a:r>
            <a:r>
              <a:rPr lang="en-US" altLang="ko-KR" sz="1300" dirty="0" smtClean="0">
                <a:solidFill>
                  <a:schemeClr val="tx1"/>
                </a:solidFill>
              </a:rPr>
              <a:t> install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npm</a:t>
            </a:r>
            <a:r>
              <a:rPr lang="en-US" altLang="ko-KR" sz="1300" dirty="0" smtClean="0">
                <a:solidFill>
                  <a:schemeClr val="tx1"/>
                </a:solidFill>
              </a:rPr>
              <a:t> install bootstrap-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vue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npm</a:t>
            </a:r>
            <a:r>
              <a:rPr lang="en-US" altLang="ko-KR" sz="1300" dirty="0" smtClean="0">
                <a:solidFill>
                  <a:schemeClr val="tx1"/>
                </a:solidFill>
              </a:rPr>
              <a:t> install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vue</a:t>
            </a:r>
            <a:r>
              <a:rPr lang="en-US" altLang="ko-KR" sz="1300" dirty="0" smtClean="0">
                <a:solidFill>
                  <a:schemeClr val="tx1"/>
                </a:solidFill>
              </a:rPr>
              <a:t>-glide-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js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npm</a:t>
            </a:r>
            <a:r>
              <a:rPr lang="en-US" altLang="ko-KR" sz="1300" dirty="0" smtClean="0">
                <a:solidFill>
                  <a:schemeClr val="tx1"/>
                </a:solidFill>
              </a:rPr>
              <a:t> install vue-carousel-3d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npm</a:t>
            </a:r>
            <a:r>
              <a:rPr lang="en-US" altLang="ko-KR" sz="1300" dirty="0" smtClean="0">
                <a:solidFill>
                  <a:schemeClr val="tx1"/>
                </a:solidFill>
              </a:rPr>
              <a:t> install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axios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npm</a:t>
            </a:r>
            <a:r>
              <a:rPr lang="en-US" altLang="ko-KR" sz="1300" dirty="0" smtClean="0">
                <a:solidFill>
                  <a:schemeClr val="tx1"/>
                </a:solidFill>
              </a:rPr>
              <a:t> install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lodash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npm</a:t>
            </a:r>
            <a:r>
              <a:rPr lang="en-US" altLang="ko-KR" sz="1300" dirty="0" smtClean="0">
                <a:solidFill>
                  <a:schemeClr val="tx1"/>
                </a:solidFill>
              </a:rPr>
              <a:t> install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jwt</a:t>
            </a:r>
            <a:r>
              <a:rPr lang="en-US" altLang="ko-KR" sz="1300" dirty="0" smtClean="0">
                <a:solidFill>
                  <a:schemeClr val="tx1"/>
                </a:solidFill>
              </a:rPr>
              <a:t>-decode</a:t>
            </a:r>
          </a:p>
          <a:p>
            <a:pPr>
              <a:lnSpc>
                <a:spcPct val="150000"/>
              </a:lnSpc>
            </a:pP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29BD739-365B-43C0-9F48-5A600A546B3F}"/>
              </a:ext>
            </a:extLst>
          </p:cNvPr>
          <p:cNvSpPr/>
          <p:nvPr/>
        </p:nvSpPr>
        <p:spPr>
          <a:xfrm>
            <a:off x="6285660" y="793096"/>
            <a:ext cx="4736992" cy="5060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</a:rPr>
              <a:t>◎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Back – end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cd back-end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python –m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venv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venv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pip install –r requirements.txt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source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venv</a:t>
            </a:r>
            <a:r>
              <a:rPr lang="en-US" altLang="ko-KR" sz="1300" dirty="0" smtClean="0">
                <a:solidFill>
                  <a:schemeClr val="tx1"/>
                </a:solidFill>
              </a:rPr>
              <a:t>/Scripts/activate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python manage.py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makemigrations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python manage.py migrate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sqlite3 db.sqlite3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&gt;&gt; .mode csv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&gt;&gt; .import vote_data.csv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movies_movie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&gt;&gt; .import genre.csv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movies_genre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&gt;&gt; .import grade.csv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movies_grade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&gt;&gt; .import movie_genre.csv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movies_movie_genre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&gt;&gt; .import movie_grade.csv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movies_movie_grade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/>
                </a:solidFill>
              </a:rPr>
              <a:t>$ python manage.py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runserver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3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느낀</a:t>
            </a:r>
            <a:r>
              <a:rPr lang="ko-KR" altLang="en-US" sz="2400" b="1" dirty="0" err="1"/>
              <a:t>점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335280" y="2214321"/>
            <a:ext cx="4920384" cy="3458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C5090FF-92A9-41D9-A1B3-DD09F5B76A64}"/>
              </a:ext>
            </a:extLst>
          </p:cNvPr>
          <p:cNvSpPr/>
          <p:nvPr/>
        </p:nvSpPr>
        <p:spPr>
          <a:xfrm>
            <a:off x="6132942" y="2214321"/>
            <a:ext cx="5027861" cy="3458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2B2CD12-1684-4AE7-A312-0BB62BAE008D}"/>
              </a:ext>
            </a:extLst>
          </p:cNvPr>
          <p:cNvSpPr/>
          <p:nvPr/>
        </p:nvSpPr>
        <p:spPr>
          <a:xfrm>
            <a:off x="217054" y="2095635"/>
            <a:ext cx="2834355" cy="555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박동준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389A3D-87CA-413A-A782-4566A78701DA}"/>
              </a:ext>
            </a:extLst>
          </p:cNvPr>
          <p:cNvSpPr txBox="1"/>
          <p:nvPr/>
        </p:nvSpPr>
        <p:spPr>
          <a:xfrm>
            <a:off x="461909" y="2824740"/>
            <a:ext cx="452883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300" dirty="0" smtClean="0"/>
              <a:t>“</a:t>
            </a:r>
            <a:r>
              <a:rPr lang="ko-KR" altLang="en-US" sz="1300" dirty="0" smtClean="0"/>
              <a:t>맛있었다</a:t>
            </a:r>
            <a:r>
              <a:rPr lang="en-US" altLang="ko-KR" sz="1300" dirty="0" smtClean="0"/>
              <a:t>”</a:t>
            </a:r>
          </a:p>
          <a:p>
            <a:pPr>
              <a:spcBef>
                <a:spcPts val="600"/>
              </a:spcBef>
            </a:pPr>
            <a:r>
              <a:rPr lang="ko-KR" altLang="en-US" sz="1300" dirty="0" smtClean="0"/>
              <a:t>한 학기 동안 배운 개념들을 다시 곱씹으면서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극 이상주의인 나와 극 현실주의인 재호가 만나 서로 만족 할 결과물을 만들 수 있었다는 것이 뿌듯합니다</a:t>
            </a:r>
            <a:r>
              <a:rPr lang="en-US" altLang="ko-KR" sz="130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300" dirty="0" smtClean="0"/>
              <a:t>많지 않은 지식으로 결과물을 내기 위해서 노력하면서 다시 한번 배울 수 있는 좋은 기회였습니다</a:t>
            </a:r>
            <a:r>
              <a:rPr lang="en-US" altLang="ko-KR" sz="130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300" dirty="0" smtClean="0"/>
              <a:t>특히 서로간의 생각을 이해시키기 위해서 설명하는 과정에서 개발자는 의사소통 능력이 정말 중요하다는 것을 다시 한번 자각하였고</a:t>
            </a:r>
            <a:r>
              <a:rPr lang="en-US" altLang="ko-KR" sz="1300" dirty="0" smtClean="0"/>
              <a:t>,  </a:t>
            </a:r>
            <a:r>
              <a:rPr lang="ko-KR" altLang="en-US" sz="1300" dirty="0" smtClean="0"/>
              <a:t>앞으로의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학기가 더욱 기대가 되어진 </a:t>
            </a:r>
            <a:r>
              <a:rPr lang="en-US" altLang="ko-KR" sz="1300" dirty="0" smtClean="0"/>
              <a:t>1</a:t>
            </a:r>
            <a:r>
              <a:rPr lang="ko-KR" altLang="en-US" sz="1300" dirty="0" smtClean="0"/>
              <a:t>학기 최종 관통 프로젝트였습니다</a:t>
            </a:r>
            <a:r>
              <a:rPr lang="en-US" altLang="ko-KR" sz="130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300" dirty="0" smtClean="0"/>
              <a:t>다들 너무 고생하셨고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학기에도 </a:t>
            </a:r>
            <a:r>
              <a:rPr lang="ko-KR" altLang="en-US" sz="1300" dirty="0" err="1" smtClean="0"/>
              <a:t>파이팅입니다</a:t>
            </a:r>
            <a:r>
              <a:rPr lang="en-US" altLang="ko-KR" sz="1300" dirty="0"/>
              <a:t>!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B1C330-F234-4A7B-9E96-B0FACD793BF3}"/>
              </a:ext>
            </a:extLst>
          </p:cNvPr>
          <p:cNvSpPr txBox="1"/>
          <p:nvPr/>
        </p:nvSpPr>
        <p:spPr>
          <a:xfrm>
            <a:off x="6336486" y="2824740"/>
            <a:ext cx="4363695" cy="2669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300" dirty="0" smtClean="0"/>
              <a:t>비전공자 입장에서 </a:t>
            </a:r>
            <a:r>
              <a:rPr lang="en-US" altLang="ko-KR" sz="1300" dirty="0" smtClean="0"/>
              <a:t>SSAFY</a:t>
            </a:r>
            <a:r>
              <a:rPr lang="ko-KR" altLang="en-US" sz="1300" dirty="0" smtClean="0"/>
              <a:t>를 통해 처음으로 개발이라는 </a:t>
            </a:r>
            <a:endParaRPr lang="en-US" altLang="ko-KR" sz="1300" dirty="0" smtClean="0"/>
          </a:p>
          <a:p>
            <a:pPr>
              <a:spcBef>
                <a:spcPts val="500"/>
              </a:spcBef>
            </a:pPr>
            <a:r>
              <a:rPr lang="ko-KR" altLang="en-US" sz="1300" dirty="0" smtClean="0"/>
              <a:t>항목에 접해봤고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파이썬을</a:t>
            </a:r>
            <a:r>
              <a:rPr lang="ko-KR" altLang="en-US" sz="1300" dirty="0" smtClean="0"/>
              <a:t> 포함해 알고리즘과 </a:t>
            </a:r>
            <a:r>
              <a:rPr lang="ko-KR" altLang="en-US" sz="1300" dirty="0" err="1" smtClean="0"/>
              <a:t>백엔드</a:t>
            </a:r>
            <a:r>
              <a:rPr lang="en-US" altLang="ko-KR" sz="1300" dirty="0" smtClean="0"/>
              <a:t>, </a:t>
            </a:r>
          </a:p>
          <a:p>
            <a:pPr>
              <a:spcBef>
                <a:spcPts val="500"/>
              </a:spcBef>
            </a:pPr>
            <a:r>
              <a:rPr lang="ko-KR" altLang="en-US" sz="1300" dirty="0" err="1" smtClean="0"/>
              <a:t>프론트엔드를</a:t>
            </a:r>
            <a:r>
              <a:rPr lang="ko-KR" altLang="en-US" sz="1300" dirty="0" smtClean="0"/>
              <a:t> 학습할 수 있었습니다</a:t>
            </a:r>
            <a:r>
              <a:rPr lang="en-US" altLang="ko-KR" sz="1300" dirty="0" smtClean="0"/>
              <a:t>.</a:t>
            </a:r>
          </a:p>
          <a:p>
            <a:pPr>
              <a:spcBef>
                <a:spcPts val="500"/>
              </a:spcBef>
            </a:pPr>
            <a:r>
              <a:rPr lang="ko-KR" altLang="en-US" sz="1300" dirty="0" smtClean="0"/>
              <a:t>얕은 지식이었기 때문에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처음에는 두려움이 앞섰고</a:t>
            </a:r>
            <a:r>
              <a:rPr lang="en-US" altLang="ko-KR" sz="1300" dirty="0" smtClean="0"/>
              <a:t>, </a:t>
            </a:r>
          </a:p>
          <a:p>
            <a:pPr>
              <a:spcBef>
                <a:spcPts val="500"/>
              </a:spcBef>
            </a:pPr>
            <a:r>
              <a:rPr lang="ko-KR" altLang="en-US" sz="1300" dirty="0" smtClean="0"/>
              <a:t>겁이 났습니다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하지만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혼자가 아니었고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많은 사람들의</a:t>
            </a:r>
            <a:endParaRPr lang="en-US" altLang="ko-KR" sz="1300" dirty="0" smtClean="0"/>
          </a:p>
          <a:p>
            <a:pPr>
              <a:spcBef>
                <a:spcPts val="500"/>
              </a:spcBef>
            </a:pPr>
            <a:r>
              <a:rPr lang="ko-KR" altLang="en-US" sz="1300" dirty="0" smtClean="0"/>
              <a:t>도움을 통해 한 걸음씩 나아갈 수 있었고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스스로 문제를</a:t>
            </a:r>
            <a:endParaRPr lang="en-US" altLang="ko-KR" sz="1300" dirty="0" smtClean="0"/>
          </a:p>
          <a:p>
            <a:pPr>
              <a:spcBef>
                <a:spcPts val="500"/>
              </a:spcBef>
            </a:pPr>
            <a:r>
              <a:rPr lang="ko-KR" altLang="en-US" sz="1300" dirty="0" smtClean="0"/>
              <a:t>해결할 수 있는 방법 또한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배울 수 있었습니다</a:t>
            </a:r>
            <a:r>
              <a:rPr lang="en-US" altLang="ko-KR" sz="1300" dirty="0" smtClean="0"/>
              <a:t>.</a:t>
            </a:r>
          </a:p>
          <a:p>
            <a:pPr>
              <a:spcBef>
                <a:spcPts val="500"/>
              </a:spcBef>
            </a:pPr>
            <a:r>
              <a:rPr lang="ko-KR" altLang="en-US" sz="1300" dirty="0" err="1" smtClean="0"/>
              <a:t>백엔드와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프론트엔드에</a:t>
            </a:r>
            <a:r>
              <a:rPr lang="ko-KR" altLang="en-US" sz="1300" dirty="0" smtClean="0"/>
              <a:t> 대한 흥미와 관심 역시 커졌고</a:t>
            </a:r>
            <a:r>
              <a:rPr lang="en-US" altLang="ko-KR" sz="1300" dirty="0" smtClean="0"/>
              <a:t>,</a:t>
            </a:r>
          </a:p>
          <a:p>
            <a:pPr>
              <a:spcBef>
                <a:spcPts val="500"/>
              </a:spcBef>
            </a:pPr>
            <a:r>
              <a:rPr lang="ko-KR" altLang="en-US" sz="1300" dirty="0" smtClean="0"/>
              <a:t>더욱 열심히 해서 남은 프로젝트는 더욱 높은 </a:t>
            </a:r>
            <a:r>
              <a:rPr lang="ko-KR" altLang="en-US" sz="1300" dirty="0" err="1" smtClean="0"/>
              <a:t>퀄리티와</a:t>
            </a:r>
            <a:endParaRPr lang="en-US" altLang="ko-KR" sz="1300" dirty="0" smtClean="0"/>
          </a:p>
          <a:p>
            <a:pPr>
              <a:spcBef>
                <a:spcPts val="500"/>
              </a:spcBef>
            </a:pPr>
            <a:r>
              <a:rPr lang="ko-KR" altLang="en-US" sz="1300" dirty="0" smtClean="0"/>
              <a:t>좋은 결과를 </a:t>
            </a:r>
            <a:r>
              <a:rPr lang="ko-KR" altLang="en-US" sz="1300" dirty="0" err="1" smtClean="0"/>
              <a:t>얻고싶습니다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2B2CD12-1684-4AE7-A312-0BB62BAE008D}"/>
              </a:ext>
            </a:extLst>
          </p:cNvPr>
          <p:cNvSpPr/>
          <p:nvPr/>
        </p:nvSpPr>
        <p:spPr>
          <a:xfrm>
            <a:off x="5958404" y="2095633"/>
            <a:ext cx="2834355" cy="555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정재호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43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F06F6A-3E37-40BB-A8A8-09CF388D2F6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b="1" dirty="0"/>
          </a:p>
          <a:p>
            <a:pPr algn="ctr"/>
            <a:endParaRPr lang="en-US" altLang="ko-KR" sz="4000" b="1" dirty="0"/>
          </a:p>
          <a:p>
            <a:pPr algn="ctr"/>
            <a:r>
              <a:rPr lang="ko-KR" altLang="en-US" sz="4000" b="1" smtClean="0"/>
              <a:t>감사합니다</a:t>
            </a:r>
            <a:r>
              <a:rPr lang="en-US" altLang="ko-KR" sz="4000" b="1" smtClean="0"/>
              <a:t>.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E9BBA-FE2B-4704-B3DE-E1980E1678B6}"/>
              </a:ext>
            </a:extLst>
          </p:cNvPr>
          <p:cNvSpPr txBox="1"/>
          <p:nvPr/>
        </p:nvSpPr>
        <p:spPr>
          <a:xfrm>
            <a:off x="5640185" y="2901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D579B9C-257C-45A5-994E-34F048B0E653}"/>
              </a:ext>
            </a:extLst>
          </p:cNvPr>
          <p:cNvSpPr/>
          <p:nvPr/>
        </p:nvSpPr>
        <p:spPr>
          <a:xfrm>
            <a:off x="7439891" y="3429000"/>
            <a:ext cx="3325091" cy="78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2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 using laptop on white wooden table">
            <a:extLst>
              <a:ext uri="{FF2B5EF4-FFF2-40B4-BE49-F238E27FC236}">
                <a16:creationId xmlns:a16="http://schemas.microsoft.com/office/drawing/2014/main" xmlns="" id="{B0C48A47-E1D9-4D2A-87F5-45FA7992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47650"/>
            <a:ext cx="952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C41733D-9552-4BC2-B041-2607CBA00BE1}"/>
              </a:ext>
            </a:extLst>
          </p:cNvPr>
          <p:cNvSpPr/>
          <p:nvPr/>
        </p:nvSpPr>
        <p:spPr>
          <a:xfrm>
            <a:off x="1005840" y="0"/>
            <a:ext cx="101701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/>
              <a:t>1. </a:t>
            </a:r>
            <a:r>
              <a:rPr lang="ko-KR" altLang="en-US" sz="7200" b="1" dirty="0" smtClean="0"/>
              <a:t>개요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4890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1.1 </a:t>
            </a:r>
            <a:r>
              <a:rPr lang="ko-KR" altLang="en-US" sz="2400" b="1" dirty="0" smtClean="0"/>
              <a:t>팀원 설명</a:t>
            </a:r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C991A9-D260-4825-B130-30C36B7C1F35}"/>
              </a:ext>
            </a:extLst>
          </p:cNvPr>
          <p:cNvSpPr txBox="1"/>
          <p:nvPr/>
        </p:nvSpPr>
        <p:spPr>
          <a:xfrm>
            <a:off x="1096357" y="1801993"/>
            <a:ext cx="2944396" cy="417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팀장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박동준</a:t>
            </a:r>
            <a:endParaRPr lang="en-US" altLang="ko-KR" sz="2000" b="1" dirty="0" smtClean="0"/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err="1" smtClean="0"/>
              <a:t>Vue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클라이언트 구현</a:t>
            </a:r>
            <a:endParaRPr lang="en-US" altLang="ko-KR" sz="2000" dirty="0" smtClean="0"/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err="1" smtClean="0"/>
              <a:t>Css</a:t>
            </a:r>
            <a:r>
              <a:rPr lang="en-US" altLang="ko-KR" sz="2000" dirty="0" smtClean="0"/>
              <a:t>-modeling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smtClean="0"/>
              <a:t>Web-design</a:t>
            </a:r>
          </a:p>
          <a:p>
            <a:pPr>
              <a:spcBef>
                <a:spcPts val="600"/>
              </a:spcBef>
            </a:pPr>
            <a:endParaRPr lang="en-US" altLang="ko-KR" sz="2000" dirty="0" smtClean="0"/>
          </a:p>
          <a:p>
            <a:pPr>
              <a:spcBef>
                <a:spcPts val="600"/>
              </a:spcBef>
            </a:pPr>
            <a:endParaRPr lang="en-US" altLang="ko-KR" sz="2000" dirty="0" smtClean="0"/>
          </a:p>
          <a:p>
            <a:r>
              <a:rPr lang="ko-KR" altLang="en-US" sz="2000" b="1" dirty="0" smtClean="0"/>
              <a:t>팀원 </a:t>
            </a:r>
            <a:r>
              <a:rPr lang="en-US" altLang="ko-KR" sz="2000" b="1" dirty="0"/>
              <a:t>: </a:t>
            </a:r>
            <a:r>
              <a:rPr lang="ko-KR" altLang="en-US" sz="2000" b="1" dirty="0" smtClean="0"/>
              <a:t>정재호</a:t>
            </a:r>
            <a:endParaRPr lang="en-US" altLang="ko-KR" sz="2000" dirty="0"/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smtClean="0"/>
              <a:t>Django </a:t>
            </a:r>
            <a:r>
              <a:rPr lang="ko-KR" altLang="en-US" sz="2000" dirty="0" smtClean="0"/>
              <a:t>서버 구현</a:t>
            </a:r>
            <a:endParaRPr lang="en-US" altLang="ko-KR" sz="2000" dirty="0" smtClean="0"/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smtClean="0"/>
              <a:t>Web-crawling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err="1" smtClean="0"/>
              <a:t>Css</a:t>
            </a:r>
            <a:r>
              <a:rPr lang="en-US" altLang="ko-KR" sz="2000" dirty="0" smtClean="0"/>
              <a:t>-modeling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ko-KR" sz="2000" dirty="0" smtClean="0"/>
              <a:t>Web-design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067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1.2 </a:t>
            </a:r>
            <a:r>
              <a:rPr lang="ko-KR" altLang="en-US" sz="2400" b="1" dirty="0" smtClean="0"/>
              <a:t>목표 서비스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301077" cy="98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335280" y="1727200"/>
            <a:ext cx="5679440" cy="1938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1C65C08-DAB4-48BD-BF71-E020151589F3}"/>
              </a:ext>
            </a:extLst>
          </p:cNvPr>
          <p:cNvSpPr/>
          <p:nvPr/>
        </p:nvSpPr>
        <p:spPr>
          <a:xfrm>
            <a:off x="6647297" y="2605823"/>
            <a:ext cx="5068985" cy="1687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C5090FF-92A9-41D9-A1B3-DD09F5B76A64}"/>
              </a:ext>
            </a:extLst>
          </p:cNvPr>
          <p:cNvSpPr/>
          <p:nvPr/>
        </p:nvSpPr>
        <p:spPr>
          <a:xfrm>
            <a:off x="335280" y="3931065"/>
            <a:ext cx="5679440" cy="2369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7D79197-218D-40F5-9A45-3A392F73F871}"/>
              </a:ext>
            </a:extLst>
          </p:cNvPr>
          <p:cNvSpPr/>
          <p:nvPr/>
        </p:nvSpPr>
        <p:spPr>
          <a:xfrm>
            <a:off x="6647298" y="4612644"/>
            <a:ext cx="5068985" cy="1687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2B2CD12-1684-4AE7-A312-0BB62BAE008D}"/>
              </a:ext>
            </a:extLst>
          </p:cNvPr>
          <p:cNvSpPr/>
          <p:nvPr/>
        </p:nvSpPr>
        <p:spPr>
          <a:xfrm>
            <a:off x="217054" y="1608513"/>
            <a:ext cx="2834355" cy="555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시작 페이지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D405BE0-417C-4ADD-81C2-86CB83228759}"/>
              </a:ext>
            </a:extLst>
          </p:cNvPr>
          <p:cNvSpPr/>
          <p:nvPr/>
        </p:nvSpPr>
        <p:spPr>
          <a:xfrm>
            <a:off x="6549446" y="2397280"/>
            <a:ext cx="2529705" cy="42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3. </a:t>
            </a:r>
            <a:r>
              <a:rPr lang="ko-KR" altLang="en-US" sz="1600" b="1" dirty="0">
                <a:solidFill>
                  <a:schemeClr val="tx1"/>
                </a:solidFill>
              </a:rPr>
              <a:t>영화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추천 </a:t>
            </a:r>
            <a:r>
              <a:rPr lang="ko-KR" altLang="en-US" sz="1600" b="1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DB00211-1E93-4BAE-9A8F-61108DAE179E}"/>
              </a:ext>
            </a:extLst>
          </p:cNvPr>
          <p:cNvSpPr/>
          <p:nvPr/>
        </p:nvSpPr>
        <p:spPr>
          <a:xfrm>
            <a:off x="217054" y="3783867"/>
            <a:ext cx="2834355" cy="555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영화 조</a:t>
            </a:r>
            <a:r>
              <a:rPr lang="ko-KR" altLang="en-US" sz="1600" b="1" dirty="0">
                <a:solidFill>
                  <a:schemeClr val="tx1"/>
                </a:solidFill>
              </a:rPr>
              <a:t>회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서비스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8D73985-4AC2-49AA-8F1D-D7D3988EA9A3}"/>
              </a:ext>
            </a:extLst>
          </p:cNvPr>
          <p:cNvSpPr/>
          <p:nvPr/>
        </p:nvSpPr>
        <p:spPr>
          <a:xfrm>
            <a:off x="6527208" y="4399044"/>
            <a:ext cx="2529705" cy="42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4.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개인 프로필 페이지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C389A3D-87CA-413A-A782-4566A78701DA}"/>
              </a:ext>
            </a:extLst>
          </p:cNvPr>
          <p:cNvSpPr txBox="1"/>
          <p:nvPr/>
        </p:nvSpPr>
        <p:spPr>
          <a:xfrm>
            <a:off x="461909" y="2426106"/>
            <a:ext cx="4528833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300" dirty="0" smtClean="0"/>
              <a:t>1. </a:t>
            </a:r>
            <a:r>
              <a:rPr lang="ko-KR" altLang="en-US" sz="1300" dirty="0" smtClean="0"/>
              <a:t>동적 화면 생성</a:t>
            </a:r>
            <a:endParaRPr lang="en-US" altLang="ko-KR" sz="1300" dirty="0" smtClean="0"/>
          </a:p>
          <a:p>
            <a:pPr>
              <a:spcBef>
                <a:spcPts val="500"/>
              </a:spcBef>
            </a:pPr>
            <a:r>
              <a:rPr lang="en-US" altLang="ko-KR" sz="1300" dirty="0" smtClean="0"/>
              <a:t>2. JWT</a:t>
            </a:r>
            <a:r>
              <a:rPr lang="ko-KR" altLang="en-US" sz="1300" dirty="0" smtClean="0"/>
              <a:t>를 사용한 회원가입 </a:t>
            </a:r>
            <a:r>
              <a:rPr lang="en-US" altLang="ko-KR" sz="1300" dirty="0" smtClean="0"/>
              <a:t>/ </a:t>
            </a:r>
            <a:r>
              <a:rPr lang="ko-KR" altLang="en-US" sz="1300" dirty="0" smtClean="0"/>
              <a:t>로그인</a:t>
            </a:r>
            <a:endParaRPr lang="en-US" altLang="ko-KR" sz="1300" dirty="0" smtClean="0"/>
          </a:p>
          <a:p>
            <a:pPr>
              <a:spcBef>
                <a:spcPts val="500"/>
              </a:spcBef>
            </a:pPr>
            <a:r>
              <a:rPr lang="en-US" altLang="ko-KR" sz="1300" dirty="0" smtClean="0"/>
              <a:t>3. </a:t>
            </a:r>
            <a:r>
              <a:rPr lang="ko-KR" altLang="en-US" sz="1300" dirty="0" smtClean="0"/>
              <a:t>로그인 정보에 따른 </a:t>
            </a:r>
            <a:r>
              <a:rPr lang="en-US" altLang="ko-KR" sz="1300" dirty="0" err="1" smtClean="0"/>
              <a:t>Navbar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표시 변경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C85425A-2A4C-4895-BFB1-2DF4B27583C3}"/>
              </a:ext>
            </a:extLst>
          </p:cNvPr>
          <p:cNvSpPr txBox="1"/>
          <p:nvPr/>
        </p:nvSpPr>
        <p:spPr>
          <a:xfrm>
            <a:off x="6730830" y="3038294"/>
            <a:ext cx="5226659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dirty="0"/>
              <a:t>1. </a:t>
            </a:r>
            <a:r>
              <a:rPr lang="ko-KR" altLang="en-US" sz="1200" dirty="0"/>
              <a:t>오늘의 유저의 추천 영화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2. </a:t>
            </a:r>
            <a:r>
              <a:rPr lang="ko-KR" altLang="en-US" sz="1200" dirty="0" err="1"/>
              <a:t>요일별</a:t>
            </a:r>
            <a:r>
              <a:rPr lang="ko-KR" altLang="en-US" sz="1200" dirty="0"/>
              <a:t> 장르 추천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3. </a:t>
            </a:r>
            <a:r>
              <a:rPr lang="ko-KR" altLang="en-US" sz="1200" dirty="0"/>
              <a:t>국가별 영화 </a:t>
            </a:r>
            <a:r>
              <a:rPr lang="ko-KR" altLang="en-US" sz="1200" dirty="0" smtClean="0"/>
              <a:t>추천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3B1C330-F234-4A7B-9E96-B0FACD793BF3}"/>
              </a:ext>
            </a:extLst>
          </p:cNvPr>
          <p:cNvSpPr txBox="1"/>
          <p:nvPr/>
        </p:nvSpPr>
        <p:spPr>
          <a:xfrm>
            <a:off x="461910" y="4406315"/>
            <a:ext cx="3454792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300" dirty="0"/>
              <a:t>1. </a:t>
            </a:r>
            <a:r>
              <a:rPr lang="ko-KR" altLang="en-US" sz="1300" dirty="0"/>
              <a:t>최신 영화 조회</a:t>
            </a:r>
            <a:endParaRPr lang="en-US" altLang="ko-KR" sz="1300" dirty="0"/>
          </a:p>
          <a:p>
            <a:pPr>
              <a:spcBef>
                <a:spcPts val="500"/>
              </a:spcBef>
            </a:pPr>
            <a:r>
              <a:rPr lang="en-US" altLang="ko-KR" sz="1300" dirty="0"/>
              <a:t>2. </a:t>
            </a:r>
            <a:r>
              <a:rPr lang="ko-KR" altLang="en-US" sz="1300" dirty="0"/>
              <a:t>장르별 영화 조회</a:t>
            </a:r>
            <a:endParaRPr lang="en-US" altLang="ko-KR" sz="1300" dirty="0"/>
          </a:p>
          <a:p>
            <a:pPr>
              <a:spcBef>
                <a:spcPts val="500"/>
              </a:spcBef>
            </a:pPr>
            <a:r>
              <a:rPr lang="en-US" altLang="ko-KR" sz="1300" dirty="0"/>
              <a:t>3. </a:t>
            </a:r>
            <a:r>
              <a:rPr lang="ko-KR" altLang="en-US" sz="1300" dirty="0"/>
              <a:t>등급별 영화 조회</a:t>
            </a:r>
            <a:endParaRPr lang="en-US" altLang="ko-KR" sz="1300" dirty="0"/>
          </a:p>
          <a:p>
            <a:pPr>
              <a:spcBef>
                <a:spcPts val="500"/>
              </a:spcBef>
            </a:pPr>
            <a:r>
              <a:rPr lang="en-US" altLang="ko-KR" sz="1300" dirty="0"/>
              <a:t>4. </a:t>
            </a:r>
            <a:r>
              <a:rPr lang="ko-KR" altLang="en-US" sz="1300" dirty="0"/>
              <a:t>영화 상세 조회</a:t>
            </a:r>
            <a:endParaRPr lang="en-US" altLang="ko-KR" sz="1300" dirty="0"/>
          </a:p>
          <a:p>
            <a:pPr>
              <a:spcBef>
                <a:spcPts val="500"/>
              </a:spcBef>
            </a:pPr>
            <a:r>
              <a:rPr lang="en-US" altLang="ko-KR" sz="1300" dirty="0"/>
              <a:t>5. </a:t>
            </a:r>
            <a:r>
              <a:rPr lang="ko-KR" altLang="en-US" sz="1300" dirty="0"/>
              <a:t>영화 예고편 </a:t>
            </a:r>
            <a:r>
              <a:rPr lang="ko-KR" altLang="en-US" sz="1300" dirty="0" smtClean="0"/>
              <a:t>조회 및 유사 장르 영화 </a:t>
            </a:r>
            <a:r>
              <a:rPr lang="ko-KR" altLang="en-US" sz="1300" dirty="0" smtClean="0"/>
              <a:t>조회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AC7C487-0509-4DAE-AD32-189F9DCEAC85}"/>
              </a:ext>
            </a:extLst>
          </p:cNvPr>
          <p:cNvSpPr txBox="1"/>
          <p:nvPr/>
        </p:nvSpPr>
        <p:spPr>
          <a:xfrm>
            <a:off x="6730830" y="4896540"/>
            <a:ext cx="4652167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dirty="0"/>
              <a:t>1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인스타</a:t>
            </a:r>
            <a:r>
              <a:rPr lang="ko-KR" altLang="en-US" sz="1200" dirty="0" smtClean="0"/>
              <a:t> 느낌의 개인 프로필 페이지 생성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2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개인이 좋아요 눌린 영화 조회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3. </a:t>
            </a:r>
            <a:r>
              <a:rPr lang="ko-KR" altLang="en-US" sz="1200" dirty="0" smtClean="0"/>
              <a:t>개인이 생성한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조회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4. </a:t>
            </a:r>
            <a:r>
              <a:rPr lang="ko-KR" altLang="en-US" sz="1200" dirty="0" smtClean="0"/>
              <a:t>개인이 </a:t>
            </a:r>
            <a:r>
              <a:rPr lang="ko-KR" altLang="en-US" sz="1200" dirty="0" err="1" smtClean="0"/>
              <a:t>찜한</a:t>
            </a:r>
            <a:r>
              <a:rPr lang="ko-KR" altLang="en-US" sz="1200" dirty="0" smtClean="0"/>
              <a:t> 영화 조회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5. </a:t>
            </a:r>
            <a:r>
              <a:rPr lang="ko-KR" altLang="en-US" sz="1200" dirty="0" smtClean="0"/>
              <a:t>타 유저 </a:t>
            </a:r>
            <a:r>
              <a:rPr lang="ko-KR" altLang="en-US" sz="1200" dirty="0" err="1" smtClean="0"/>
              <a:t>팔로우</a:t>
            </a:r>
            <a:r>
              <a:rPr lang="ko-KR" altLang="en-US" sz="1200" dirty="0" smtClean="0"/>
              <a:t> 기능 생성 및 </a:t>
            </a:r>
            <a:r>
              <a:rPr lang="ko-KR" altLang="en-US" sz="1200" dirty="0" err="1" smtClean="0"/>
              <a:t>팔로워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팔로잉</a:t>
            </a:r>
            <a:r>
              <a:rPr lang="ko-KR" altLang="en-US" sz="1200" dirty="0" smtClean="0"/>
              <a:t> 유저 목록 조회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76E49A-02D6-40EB-99B5-6118CBCEBF36}"/>
              </a:ext>
            </a:extLst>
          </p:cNvPr>
          <p:cNvSpPr/>
          <p:nvPr/>
        </p:nvSpPr>
        <p:spPr>
          <a:xfrm>
            <a:off x="6647298" y="555338"/>
            <a:ext cx="5068985" cy="1687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2B2CD12-1684-4AE7-A312-0BB62BAE008D}"/>
              </a:ext>
            </a:extLst>
          </p:cNvPr>
          <p:cNvSpPr/>
          <p:nvPr/>
        </p:nvSpPr>
        <p:spPr>
          <a:xfrm>
            <a:off x="6527207" y="391533"/>
            <a:ext cx="2529705" cy="42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2. </a:t>
            </a:r>
            <a:r>
              <a:rPr lang="ko-KR" altLang="en-US" sz="160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C85425A-2A4C-4895-BFB1-2DF4B27583C3}"/>
              </a:ext>
            </a:extLst>
          </p:cNvPr>
          <p:cNvSpPr txBox="1"/>
          <p:nvPr/>
        </p:nvSpPr>
        <p:spPr>
          <a:xfrm>
            <a:off x="6730828" y="887405"/>
            <a:ext cx="5226659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영화 관람평 작성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2. </a:t>
            </a:r>
            <a:r>
              <a:rPr lang="ko-KR" altLang="en-US" sz="1200" dirty="0" smtClean="0"/>
              <a:t>관람평 작성시 영화 검색 기능 설정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3. </a:t>
            </a:r>
            <a:r>
              <a:rPr lang="ko-KR" altLang="en-US" sz="1200" dirty="0" smtClean="0"/>
              <a:t>시청 기록 및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통해 갤러리 생성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4.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통해 타 유저의 프로필 확인</a:t>
            </a:r>
            <a:endParaRPr lang="en-US" altLang="ko-KR" sz="1200" dirty="0" smtClean="0"/>
          </a:p>
          <a:p>
            <a:pPr>
              <a:spcBef>
                <a:spcPts val="500"/>
              </a:spcBef>
            </a:pPr>
            <a:r>
              <a:rPr lang="en-US" altLang="ko-KR" sz="1200" dirty="0" smtClean="0"/>
              <a:t>5. </a:t>
            </a:r>
            <a:r>
              <a:rPr lang="ko-KR" altLang="en-US" sz="1200" dirty="0" smtClean="0"/>
              <a:t>리뷰활동을 통해 평점 및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생성을 통한 의사소통 구현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8632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1.3 </a:t>
            </a:r>
            <a:r>
              <a:rPr lang="ko-KR" altLang="en-US" sz="2400" b="1" dirty="0" smtClean="0"/>
              <a:t>프로젝트 구조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914785" cy="116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C991A9-D260-4825-B130-30C36B7C1F35}"/>
              </a:ext>
            </a:extLst>
          </p:cNvPr>
          <p:cNvSpPr txBox="1"/>
          <p:nvPr/>
        </p:nvSpPr>
        <p:spPr>
          <a:xfrm>
            <a:off x="1035397" y="1528993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1) </a:t>
            </a:r>
            <a:r>
              <a:rPr lang="ko-KR" altLang="en-US" sz="2000" b="1" dirty="0" smtClean="0"/>
              <a:t>컴포넌트 구조 </a:t>
            </a:r>
            <a:r>
              <a:rPr lang="en-US" altLang="ko-KR" sz="2000" b="1" dirty="0" smtClean="0"/>
              <a:t>- 1</a:t>
            </a:r>
            <a:endParaRPr lang="en-US" altLang="ko-KR" sz="2000" dirty="0"/>
          </a:p>
        </p:txBody>
      </p:sp>
      <p:pic>
        <p:nvPicPr>
          <p:cNvPr id="2050" name="Picture 2" descr="C:\Users\analysis\Desktop\SSAFY\projects\A_projects\finalproject\Compone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2" y="2191996"/>
            <a:ext cx="1068863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943957" y="793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1.3 </a:t>
            </a:r>
            <a:r>
              <a:rPr lang="ko-KR" altLang="en-US" sz="2400" b="1" dirty="0" smtClean="0"/>
              <a:t>프로젝트 구조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1035397" y="1275080"/>
            <a:ext cx="3914785" cy="116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C991A9-D260-4825-B130-30C36B7C1F35}"/>
              </a:ext>
            </a:extLst>
          </p:cNvPr>
          <p:cNvSpPr txBox="1"/>
          <p:nvPr/>
        </p:nvSpPr>
        <p:spPr>
          <a:xfrm>
            <a:off x="1035397" y="1528993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1) </a:t>
            </a:r>
            <a:r>
              <a:rPr lang="ko-KR" altLang="en-US" sz="2000" b="1" dirty="0" smtClean="0"/>
              <a:t>컴포넌트 구조 </a:t>
            </a:r>
            <a:r>
              <a:rPr lang="en-US" altLang="ko-KR" sz="2000" b="1" dirty="0" smtClean="0"/>
              <a:t>- 2</a:t>
            </a:r>
            <a:endParaRPr lang="en-US" altLang="ko-KR" sz="2000" dirty="0"/>
          </a:p>
        </p:txBody>
      </p:sp>
      <p:pic>
        <p:nvPicPr>
          <p:cNvPr id="3074" name="Picture 2" descr="C:\Users\analysis\Desktop\SSAFY\projects\A_projects\finalproject\Componen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88" y="2161551"/>
            <a:ext cx="8922151" cy="37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302348A-BDB4-4A7F-861B-2FCD24F40519}"/>
              </a:ext>
            </a:extLst>
          </p:cNvPr>
          <p:cNvSpPr/>
          <p:nvPr/>
        </p:nvSpPr>
        <p:spPr>
          <a:xfrm>
            <a:off x="-142240" y="6431280"/>
            <a:ext cx="12334240" cy="426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64F52A-6EE6-4D13-904D-59AFA6F544AC}"/>
              </a:ext>
            </a:extLst>
          </p:cNvPr>
          <p:cNvSpPr txBox="1"/>
          <p:nvPr/>
        </p:nvSpPr>
        <p:spPr>
          <a:xfrm>
            <a:off x="755945" y="793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1.3 </a:t>
            </a:r>
            <a:r>
              <a:rPr lang="ko-KR" altLang="en-US" sz="2400" b="1" dirty="0" smtClean="0"/>
              <a:t>프로젝트 구조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6A4BCCE-D47B-4AC7-93D3-20A3AE8EA1AE}"/>
              </a:ext>
            </a:extLst>
          </p:cNvPr>
          <p:cNvSpPr/>
          <p:nvPr/>
        </p:nvSpPr>
        <p:spPr>
          <a:xfrm>
            <a:off x="847385" y="1275080"/>
            <a:ext cx="3032401" cy="116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C991A9-D260-4825-B130-30C36B7C1F35}"/>
              </a:ext>
            </a:extLst>
          </p:cNvPr>
          <p:cNvSpPr txBox="1"/>
          <p:nvPr/>
        </p:nvSpPr>
        <p:spPr>
          <a:xfrm>
            <a:off x="847385" y="1528993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1) ERD </a:t>
            </a:r>
            <a:r>
              <a:rPr lang="ko-KR" altLang="en-US" sz="2000" b="1" dirty="0" smtClean="0"/>
              <a:t>모델 </a:t>
            </a:r>
            <a:r>
              <a:rPr lang="en-US" altLang="ko-KR" sz="2000" b="1" dirty="0" smtClean="0"/>
              <a:t>(DB Model)</a:t>
            </a:r>
            <a:endParaRPr lang="en-US" altLang="ko-KR" sz="2000" dirty="0"/>
          </a:p>
        </p:txBody>
      </p:sp>
      <p:pic>
        <p:nvPicPr>
          <p:cNvPr id="4098" name="Picture 2" descr="C:\Users\analysis\Desktop\SSAFY\projects\A_projects\finalproject\E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271" y="290156"/>
            <a:ext cx="7451598" cy="582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1552</Words>
  <Application>Microsoft Office PowerPoint</Application>
  <PresentationFormat>사용자 지정</PresentationFormat>
  <Paragraphs>243</Paragraphs>
  <Slides>37</Slides>
  <Notes>0</Notes>
  <HiddenSlides>0</HiddenSlides>
  <MMClips>13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New Wireframe 1</cp:lastModifiedBy>
  <cp:revision>104</cp:revision>
  <dcterms:created xsi:type="dcterms:W3CDTF">2020-01-31T02:21:56Z</dcterms:created>
  <dcterms:modified xsi:type="dcterms:W3CDTF">2021-11-26T01:39:47Z</dcterms:modified>
</cp:coreProperties>
</file>